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93" r:id="rId3"/>
    <p:sldId id="294" r:id="rId4"/>
    <p:sldId id="295" r:id="rId5"/>
    <p:sldId id="296" r:id="rId6"/>
    <p:sldId id="297" r:id="rId7"/>
    <p:sldId id="298" r:id="rId8"/>
    <p:sldId id="324" r:id="rId9"/>
    <p:sldId id="299" r:id="rId10"/>
    <p:sldId id="325" r:id="rId11"/>
    <p:sldId id="326" r:id="rId12"/>
    <p:sldId id="328" r:id="rId13"/>
    <p:sldId id="327" r:id="rId14"/>
    <p:sldId id="300" r:id="rId15"/>
    <p:sldId id="302" r:id="rId16"/>
    <p:sldId id="329" r:id="rId17"/>
    <p:sldId id="330" r:id="rId18"/>
    <p:sldId id="331" r:id="rId19"/>
    <p:sldId id="307" r:id="rId20"/>
    <p:sldId id="309" r:id="rId21"/>
    <p:sldId id="316" r:id="rId22"/>
    <p:sldId id="320" r:id="rId23"/>
    <p:sldId id="323" r:id="rId24"/>
    <p:sldId id="332" r:id="rId25"/>
    <p:sldId id="289" r:id="rId26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3CE81-5300-40C5-B341-7517F8B93768}" type="datetimeFigureOut">
              <a:rPr lang="en-US" smtClean="0"/>
              <a:t>3/9/2016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C40C5-824F-49EE-B5F5-3943833CB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84C6BE4-0EA2-4C7A-ADB5-A843861C31D3}" type="datetimeFigureOut">
              <a:rPr lang="en-US" smtClean="0"/>
              <a:t>3/9/2016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08A1CEE-799E-4C11-A8F9-D0FD35C93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4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98410" indent="-30708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28323" indent="-2456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719651" indent="-2456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210981" indent="-2456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702309" indent="-24566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93639" indent="-24566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84967" indent="-24566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76297" indent="-24566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2FFE26F-CD7C-4B8B-AFF1-1FB320EE70AE}" type="slidenum">
              <a:rPr lang="en-US" sz="1300"/>
              <a:pPr eaLnBrk="1" hangingPunct="1"/>
              <a:t>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14412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1741" indent="-285285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2818" indent="-228228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599274" indent="-228228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5730" indent="-228228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39036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22342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05648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88954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BA40AC-BDC3-4D00-BA63-A73613A32A74}" type="slidenum">
              <a:rPr lang="en-US" altLang="en-US" sz="1300">
                <a:latin typeface="Arial" charset="0"/>
              </a:rPr>
              <a:pPr/>
              <a:t>20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2313"/>
            <a:ext cx="4797425" cy="3597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346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Figure 6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BEF13AD-863B-4863-90F7-76EB477216E4}" type="slidenum">
              <a:rPr lang="en-US" altLang="en-US" sz="1300"/>
              <a:pPr/>
              <a:t>21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504679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1741" indent="-285285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2818" indent="-228228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599274" indent="-228228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5730" indent="-228228" defTabSz="964935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39036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22342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05648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988954" indent="-228228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686600-0CD5-4284-BCB5-B727C1E0994B}" type="slidenum">
              <a:rPr lang="en-US" altLang="en-US" sz="1300">
                <a:latin typeface="Arial" charset="0"/>
              </a:rPr>
              <a:pPr/>
              <a:t>22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2313"/>
            <a:ext cx="4797425" cy="3597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3880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6C67B0D-5A5A-4CC9-8CC8-1A137F7A430E}" type="slidenum">
              <a:rPr lang="en-US" altLang="en-US" sz="1300">
                <a:latin typeface="Arial" charset="0"/>
              </a:rPr>
              <a:pPr/>
              <a:t>4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2713" y="758825"/>
            <a:ext cx="5037137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5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85372" indent="-302066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08265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1571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74878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DE65793-5566-4ECE-944D-FD6612C04DDF}" type="slidenum">
              <a:rPr lang="en-US">
                <a:latin typeface="Arial" panose="020B0604020202020204" pitchFamily="34" charset="0"/>
              </a:rPr>
              <a:pPr/>
              <a:t>10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8825"/>
            <a:ext cx="5037137" cy="377666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1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85372" indent="-302066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08265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1571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74878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2ADD559-9472-4A49-99D2-1621383CC25E}" type="slidenum">
              <a:rPr lang="en-US">
                <a:latin typeface="Arial" panose="020B0604020202020204" pitchFamily="34" charset="0"/>
              </a:rPr>
              <a:pPr/>
              <a:t>11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5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85372" indent="-302066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08265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1571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74878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C422FB9-3DED-4345-9F5D-F0D5C24DB234}" type="slidenum">
              <a:rPr lang="en-US">
                <a:latin typeface="Arial" panose="020B0604020202020204" pitchFamily="34" charset="0"/>
              </a:rPr>
              <a:pPr/>
              <a:t>13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8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837C9-CFFF-4923-9B58-ADD2DB4C1E3D}" type="slidenum">
              <a:rPr lang="en-US" altLang="en-US" sz="1300">
                <a:latin typeface="Arial" charset="0"/>
              </a:rPr>
              <a:pPr/>
              <a:t>15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2713" y="758825"/>
            <a:ext cx="5037137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4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837C9-CFFF-4923-9B58-ADD2DB4C1E3D}" type="slidenum">
              <a:rPr lang="en-US" altLang="en-US" sz="1300">
                <a:latin typeface="Arial" charset="0"/>
              </a:rPr>
              <a:pPr/>
              <a:t>16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2713" y="758825"/>
            <a:ext cx="5037137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2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85372" indent="-302066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208265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1571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74878" indent="-241653" defTabSz="1020313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DE65793-5566-4ECE-944D-FD6612C04DDF}" type="slidenum">
              <a:rPr lang="en-US">
                <a:latin typeface="Arial" panose="020B0604020202020204" pitchFamily="34" charset="0"/>
              </a:rPr>
              <a:pPr/>
              <a:t>17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8825"/>
            <a:ext cx="5037137" cy="377666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45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defTabSz="102031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defTabSz="10203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E39D8F-73DA-47F3-A902-9F6E32B1A567}" type="slidenum">
              <a:rPr lang="en-US" altLang="en-US" sz="1300">
                <a:latin typeface="Arial" charset="0"/>
              </a:rPr>
              <a:pPr/>
              <a:t>19</a:t>
            </a:fld>
            <a:endParaRPr lang="en-US" altLang="en-US" sz="130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82713" y="758825"/>
            <a:ext cx="5037137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1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33350"/>
            <a:ext cx="9144000" cy="596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9084A34-89DB-46ED-916F-0B05FE118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8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8500"/>
            <a:ext cx="40386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3/9/2016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00113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022600"/>
            <a:ext cx="82296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95813" y="1381978"/>
            <a:ext cx="8042131" cy="1603375"/>
          </a:xfrm>
        </p:spPr>
        <p:txBody>
          <a:bodyPr/>
          <a:lstStyle/>
          <a:p>
            <a:r>
              <a:rPr lang="en-US" sz="4000" dirty="0"/>
              <a:t>Riparian </a:t>
            </a:r>
            <a:r>
              <a:rPr lang="en-US" sz="4000" dirty="0" smtClean="0"/>
              <a:t>Buffers for </a:t>
            </a:r>
            <a:br>
              <a:rPr lang="en-US" sz="4000" dirty="0" smtClean="0"/>
            </a:br>
            <a:r>
              <a:rPr lang="en-US" sz="4000" dirty="0" smtClean="0"/>
              <a:t>Water </a:t>
            </a:r>
            <a:r>
              <a:rPr lang="en-US" sz="4000" dirty="0" smtClean="0">
                <a:solidFill>
                  <a:schemeClr val="tx1"/>
                </a:solidFill>
              </a:rPr>
              <a:t>Resource Protection</a:t>
            </a:r>
          </a:p>
        </p:txBody>
      </p:sp>
      <p:sp>
        <p:nvSpPr>
          <p:cNvPr id="3077" name="Subtitle 5"/>
          <p:cNvSpPr>
            <a:spLocks noGrp="1"/>
          </p:cNvSpPr>
          <p:nvPr>
            <p:ph type="subTitle" sz="quarter" idx="1"/>
          </p:nvPr>
        </p:nvSpPr>
        <p:spPr>
          <a:xfrm>
            <a:off x="1402319" y="3337444"/>
            <a:ext cx="6400800" cy="23812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Michael R. </a:t>
            </a:r>
            <a:r>
              <a:rPr lang="en-US" sz="2000" b="1" dirty="0" err="1" smtClean="0">
                <a:solidFill>
                  <a:schemeClr val="tx1"/>
                </a:solidFill>
              </a:rPr>
              <a:t>Burchell</a:t>
            </a:r>
            <a:r>
              <a:rPr lang="en-US" sz="2000" b="1" dirty="0" smtClean="0">
                <a:solidFill>
                  <a:schemeClr val="tx1"/>
                </a:solidFill>
              </a:rPr>
              <a:t> II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Associate Professor and Extension Specialist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Department of Biological and Agricultural Engineering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131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83"/>
          <p:cNvSpPr>
            <a:spLocks noChangeArrowheads="1"/>
          </p:cNvSpPr>
          <p:nvPr/>
        </p:nvSpPr>
        <p:spPr bwMode="auto">
          <a:xfrm>
            <a:off x="6292850" y="6257925"/>
            <a:ext cx="2719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771" name="Group 445"/>
          <p:cNvGrpSpPr>
            <a:grpSpLocks/>
          </p:cNvGrpSpPr>
          <p:nvPr/>
        </p:nvGrpSpPr>
        <p:grpSpPr bwMode="auto">
          <a:xfrm>
            <a:off x="434286" y="341771"/>
            <a:ext cx="2020888" cy="1046163"/>
            <a:chOff x="268" y="84"/>
            <a:chExt cx="1432" cy="797"/>
          </a:xfrm>
        </p:grpSpPr>
        <p:sp>
          <p:nvSpPr>
            <p:cNvPr id="73795" name="Freeform 446"/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6" name="Freeform 447"/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7" name="Freeform 448"/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8" name="Freeform 449"/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9" name="Freeform 450"/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0" name="Freeform 451"/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1" name="Freeform 452"/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2" name="Freeform 453"/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3" name="Freeform 454"/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4" name="Freeform 455"/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5" name="Freeform 456"/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6" name="Freeform 457"/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72" name="Group 458"/>
          <p:cNvGrpSpPr>
            <a:grpSpLocks/>
          </p:cNvGrpSpPr>
          <p:nvPr/>
        </p:nvGrpSpPr>
        <p:grpSpPr bwMode="auto">
          <a:xfrm>
            <a:off x="2468386" y="301261"/>
            <a:ext cx="2020888" cy="1065213"/>
            <a:chOff x="268" y="84"/>
            <a:chExt cx="1432" cy="797"/>
          </a:xfrm>
        </p:grpSpPr>
        <p:sp>
          <p:nvSpPr>
            <p:cNvPr id="73783" name="Freeform 459"/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4" name="Freeform 460"/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5" name="Freeform 461"/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Freeform 462"/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7" name="Freeform 463"/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8" name="Freeform 464"/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9" name="Freeform 465"/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0" name="Freeform 466"/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1" name="Freeform 467"/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2" name="Freeform 468"/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3" name="Freeform 469"/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4" name="Freeform 470"/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0" name="Freeform 2"/>
          <p:cNvSpPr>
            <a:spLocks/>
          </p:cNvSpPr>
          <p:nvPr/>
        </p:nvSpPr>
        <p:spPr bwMode="auto">
          <a:xfrm>
            <a:off x="9190588" y="4576968"/>
            <a:ext cx="1159484" cy="586733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3733" name="Group 5"/>
          <p:cNvGrpSpPr>
            <a:grpSpLocks/>
          </p:cNvGrpSpPr>
          <p:nvPr/>
        </p:nvGrpSpPr>
        <p:grpSpPr bwMode="auto">
          <a:xfrm>
            <a:off x="7352542" y="2069773"/>
            <a:ext cx="1511940" cy="2873904"/>
            <a:chOff x="6700" y="2337"/>
            <a:chExt cx="895" cy="1458"/>
          </a:xfrm>
        </p:grpSpPr>
        <p:sp>
          <p:nvSpPr>
            <p:cNvPr id="74134" name="Freeform 6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35" name="Freeform 7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36" name="Freeform 8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37" name="Freeform 9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38" name="Freeform 10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39" name="Freeform 11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0" name="Freeform 12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1" name="Freeform 13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2" name="Freeform 14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3" name="Freeform 15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4" name="Freeform 16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5" name="Freeform 17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6" name="Freeform 18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7" name="Freeform 19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8" name="Freeform 20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49" name="Freeform 21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0" name="Freeform 22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1" name="Freeform 23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2" name="Freeform 24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3" name="Freeform 25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4" name="Freeform 26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5" name="Freeform 27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6" name="Freeform 28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7" name="Freeform 29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8" name="Freeform 30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59" name="Freeform 31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0" name="Freeform 32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1" name="Freeform 33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2" name="Freeform 34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3" name="Freeform 35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4" name="Freeform 36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5" name="Freeform 37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6" name="Freeform 38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7" name="Freeform 39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8" name="Freeform 40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69" name="Freeform 41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0" name="Freeform 42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1" name="Freeform 43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2" name="Freeform 44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3" name="Freeform 45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4" name="Freeform 46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5" name="Freeform 47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6" name="Freeform 48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7" name="Freeform 49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8" name="Freeform 50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79" name="Freeform 51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0" name="Freeform 52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1" name="Freeform 53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2" name="Freeform 54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3" name="Freeform 55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4" name="Freeform 56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5" name="Freeform 57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6" name="Freeform 58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7" name="Freeform 59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8" name="Freeform 60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89" name="Freeform 61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0" name="Freeform 62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1" name="Freeform 63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2" name="Freeform 64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3" name="Freeform 65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4" name="Freeform 66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5" name="Freeform 67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6" name="Freeform 68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7" name="Freeform 69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8" name="Freeform 70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199" name="Freeform 71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0" name="Freeform 72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1" name="Freeform 73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2" name="Freeform 74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3" name="Freeform 75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4" name="Freeform 76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5" name="Freeform 77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6" name="Freeform 78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7" name="Freeform 79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208" name="Freeform 80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735" name="Freeform 82"/>
          <p:cNvSpPr>
            <a:spLocks/>
          </p:cNvSpPr>
          <p:nvPr/>
        </p:nvSpPr>
        <p:spPr bwMode="auto">
          <a:xfrm>
            <a:off x="4704174" y="3148165"/>
            <a:ext cx="332692" cy="616613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37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407798"/>
              </p:ext>
            </p:extLst>
          </p:nvPr>
        </p:nvGraphicFramePr>
        <p:xfrm>
          <a:off x="4658059" y="-108744"/>
          <a:ext cx="3814440" cy="4289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8059" y="-108744"/>
                        <a:ext cx="3814440" cy="4289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8" name="Freeform 85"/>
          <p:cNvSpPr>
            <a:spLocks/>
          </p:cNvSpPr>
          <p:nvPr/>
        </p:nvSpPr>
        <p:spPr bwMode="auto">
          <a:xfrm>
            <a:off x="8317680" y="5106658"/>
            <a:ext cx="955257" cy="467213"/>
          </a:xfrm>
          <a:custGeom>
            <a:avLst/>
            <a:gdLst>
              <a:gd name="T0" fmla="*/ 2147483646 w 326"/>
              <a:gd name="T1" fmla="*/ 2147483646 h 172"/>
              <a:gd name="T2" fmla="*/ 2147483646 w 326"/>
              <a:gd name="T3" fmla="*/ 2147483646 h 172"/>
              <a:gd name="T4" fmla="*/ 2147483646 w 326"/>
              <a:gd name="T5" fmla="*/ 2147483646 h 172"/>
              <a:gd name="T6" fmla="*/ 2147483646 w 326"/>
              <a:gd name="T7" fmla="*/ 2147483646 h 172"/>
              <a:gd name="T8" fmla="*/ 2147483646 w 326"/>
              <a:gd name="T9" fmla="*/ 2147483646 h 172"/>
              <a:gd name="T10" fmla="*/ 2147483646 w 326"/>
              <a:gd name="T11" fmla="*/ 2147483646 h 172"/>
              <a:gd name="T12" fmla="*/ 2147483646 w 326"/>
              <a:gd name="T13" fmla="*/ 2147483646 h 172"/>
              <a:gd name="T14" fmla="*/ 0 w 326"/>
              <a:gd name="T15" fmla="*/ 2147483646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744" name="Group 91"/>
          <p:cNvGrpSpPr>
            <a:grpSpLocks/>
          </p:cNvGrpSpPr>
          <p:nvPr/>
        </p:nvGrpSpPr>
        <p:grpSpPr bwMode="auto">
          <a:xfrm>
            <a:off x="6170395" y="1149178"/>
            <a:ext cx="2029097" cy="3607320"/>
            <a:chOff x="6700" y="2337"/>
            <a:chExt cx="895" cy="1458"/>
          </a:xfrm>
        </p:grpSpPr>
        <p:sp>
          <p:nvSpPr>
            <p:cNvPr id="74059" name="Freeform 92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0" name="Freeform 93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1" name="Freeform 94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2" name="Freeform 95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3" name="Freeform 96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4" name="Freeform 97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5" name="Freeform 98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6" name="Freeform 99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7" name="Freeform 100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8" name="Freeform 101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9" name="Freeform 102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0" name="Freeform 103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1" name="Freeform 104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2" name="Freeform 105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3" name="Freeform 106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4" name="Freeform 107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5" name="Freeform 108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6" name="Freeform 109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7" name="Freeform 110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8" name="Freeform 111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9" name="Freeform 112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0" name="Freeform 113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1" name="Freeform 114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2" name="Freeform 115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3" name="Freeform 116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4" name="Freeform 117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5" name="Freeform 118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6" name="Freeform 119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7" name="Freeform 120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8" name="Freeform 121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9" name="Freeform 122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0" name="Freeform 123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1" name="Freeform 124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2" name="Freeform 125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3" name="Freeform 126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4" name="Freeform 127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5" name="Freeform 128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6" name="Freeform 129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7" name="Freeform 130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8" name="Freeform 131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9" name="Freeform 132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0" name="Freeform 133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1" name="Freeform 134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2" name="Freeform 135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3" name="Freeform 136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4" name="Freeform 137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5" name="Freeform 138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6" name="Freeform 139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7" name="Freeform 140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8" name="Freeform 141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9" name="Freeform 142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0" name="Freeform 143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1" name="Freeform 144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2" name="Freeform 145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13" name="Freeform 146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4" name="Freeform 147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5" name="Freeform 148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6" name="Freeform 149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7" name="Freeform 150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8" name="Freeform 151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9" name="Freeform 152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0" name="Freeform 153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1" name="Freeform 154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2" name="Freeform 155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3" name="Freeform 156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4" name="Freeform 157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5" name="Freeform 158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6" name="Freeform 159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7" name="Freeform 160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8" name="Freeform 161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9" name="Freeform 162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0" name="Freeform 163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1" name="Freeform 164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2" name="Freeform 165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3" name="Freeform 166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45" name="Group 167"/>
          <p:cNvGrpSpPr>
            <a:grpSpLocks/>
          </p:cNvGrpSpPr>
          <p:nvPr/>
        </p:nvGrpSpPr>
        <p:grpSpPr bwMode="auto">
          <a:xfrm>
            <a:off x="6893863" y="1917453"/>
            <a:ext cx="1511942" cy="2873904"/>
            <a:chOff x="6700" y="2337"/>
            <a:chExt cx="895" cy="1458"/>
          </a:xfrm>
        </p:grpSpPr>
        <p:sp>
          <p:nvSpPr>
            <p:cNvPr id="73984" name="Freeform 168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5" name="Freeform 169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6" name="Freeform 170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7" name="Freeform 171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8" name="Freeform 172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9" name="Freeform 173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0" name="Freeform 174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1" name="Freeform 175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2" name="Freeform 176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3" name="Freeform 177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4" name="Freeform 178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5" name="Freeform 179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6" name="Freeform 180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7" name="Freeform 181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8" name="Freeform 182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99" name="Freeform 183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0" name="Freeform 184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1" name="Freeform 185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2" name="Freeform 186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3" name="Freeform 187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4" name="Freeform 188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5" name="Freeform 189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6" name="Freeform 190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7" name="Freeform 191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8" name="Freeform 192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09" name="Freeform 193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0" name="Freeform 194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1" name="Freeform 195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2" name="Freeform 196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3" name="Freeform 197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4" name="Freeform 198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5" name="Freeform 199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6" name="Freeform 200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7" name="Freeform 201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8" name="Freeform 202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19" name="Freeform 203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0" name="Freeform 204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1" name="Freeform 205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2" name="Freeform 206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3" name="Freeform 207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4" name="Freeform 208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5" name="Freeform 209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6" name="Freeform 210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7" name="Freeform 211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8" name="Freeform 212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29" name="Freeform 213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0" name="Freeform 214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1" name="Freeform 215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2" name="Freeform 216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3" name="Freeform 217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4" name="Freeform 218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5" name="Freeform 219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6" name="Freeform 220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7" name="Freeform 221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8" name="Freeform 222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39" name="Freeform 223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0" name="Freeform 224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1" name="Freeform 225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2" name="Freeform 226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3" name="Freeform 227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4" name="Freeform 228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5" name="Freeform 229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6" name="Freeform 230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7" name="Freeform 231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8" name="Freeform 232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49" name="Freeform 233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0" name="Freeform 234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1" name="Freeform 235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2" name="Freeform 236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3" name="Freeform 237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4" name="Freeform 238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5" name="Freeform 239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6" name="Freeform 240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7" name="Freeform 241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058" name="Freeform 242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46" name="Group 243"/>
          <p:cNvGrpSpPr>
            <a:grpSpLocks/>
          </p:cNvGrpSpPr>
          <p:nvPr/>
        </p:nvGrpSpPr>
        <p:grpSpPr bwMode="auto">
          <a:xfrm>
            <a:off x="5616608" y="1730228"/>
            <a:ext cx="1172660" cy="2678326"/>
            <a:chOff x="6700" y="2337"/>
            <a:chExt cx="895" cy="1458"/>
          </a:xfrm>
        </p:grpSpPr>
        <p:sp>
          <p:nvSpPr>
            <p:cNvPr id="73909" name="Freeform 244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0" name="Freeform 245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1" name="Freeform 246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2" name="Freeform 247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3" name="Freeform 248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4" name="Freeform 249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5" name="Freeform 250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6" name="Freeform 251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7" name="Freeform 252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8" name="Freeform 253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19" name="Freeform 254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0" name="Freeform 255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1" name="Freeform 256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2" name="Freeform 257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3" name="Freeform 258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4" name="Freeform 259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5" name="Freeform 260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6" name="Freeform 261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7" name="Freeform 262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8" name="Freeform 263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29" name="Freeform 264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0" name="Freeform 265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1" name="Freeform 266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2" name="Freeform 267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3" name="Freeform 268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4" name="Freeform 269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5" name="Freeform 270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6" name="Freeform 271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7" name="Freeform 272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8" name="Freeform 273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39" name="Freeform 274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0" name="Freeform 275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1" name="Freeform 276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2" name="Freeform 277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3" name="Freeform 278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4" name="Freeform 279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5" name="Freeform 280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6" name="Freeform 281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7" name="Freeform 282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8" name="Freeform 283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49" name="Freeform 284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0" name="Freeform 285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1" name="Freeform 286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2" name="Freeform 287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3" name="Freeform 288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4" name="Freeform 289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5" name="Freeform 290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6" name="Freeform 291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7" name="Freeform 292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8" name="Freeform 293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59" name="Freeform 294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0" name="Freeform 295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1" name="Freeform 296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2" name="Freeform 297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3" name="Freeform 298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4" name="Freeform 299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5" name="Freeform 300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6" name="Freeform 301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7" name="Freeform 302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8" name="Freeform 303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69" name="Freeform 304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0" name="Freeform 305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1" name="Freeform 306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2" name="Freeform 307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3" name="Freeform 308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4" name="Freeform 309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5" name="Freeform 310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6" name="Freeform 311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7" name="Freeform 312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8" name="Freeform 313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79" name="Freeform 314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0" name="Freeform 315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1" name="Freeform 316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2" name="Freeform 317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83" name="Freeform 318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47" name="Group 319"/>
          <p:cNvGrpSpPr>
            <a:grpSpLocks/>
          </p:cNvGrpSpPr>
          <p:nvPr/>
        </p:nvGrpSpPr>
        <p:grpSpPr bwMode="auto">
          <a:xfrm>
            <a:off x="4865579" y="3085690"/>
            <a:ext cx="961845" cy="958873"/>
            <a:chOff x="5007" y="2137"/>
            <a:chExt cx="401" cy="398"/>
          </a:xfrm>
        </p:grpSpPr>
        <p:grpSp>
          <p:nvGrpSpPr>
            <p:cNvPr id="73903" name="Group 320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73905" name="Freeform 321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906" name="Freeform 322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907" name="Freeform 323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908" name="Freeform 324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904" name="Freeform 325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48" name="Group 326"/>
          <p:cNvGrpSpPr>
            <a:grpSpLocks/>
          </p:cNvGrpSpPr>
          <p:nvPr/>
        </p:nvGrpSpPr>
        <p:grpSpPr bwMode="auto">
          <a:xfrm>
            <a:off x="5129098" y="1363521"/>
            <a:ext cx="1307715" cy="2436570"/>
            <a:chOff x="6700" y="2337"/>
            <a:chExt cx="895" cy="1458"/>
          </a:xfrm>
        </p:grpSpPr>
        <p:sp>
          <p:nvSpPr>
            <p:cNvPr id="73828" name="Freeform 327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29" name="Freeform 328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0" name="Freeform 329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1" name="Freeform 330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2" name="Freeform 331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3" name="Freeform 332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4" name="Freeform 333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5" name="Freeform 334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6" name="Freeform 335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7" name="Freeform 336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8" name="Freeform 337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9" name="Freeform 338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0" name="Freeform 339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1" name="Freeform 340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2" name="Freeform 341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3" name="Freeform 342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4" name="Freeform 343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5" name="Freeform 344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6" name="Freeform 345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7" name="Freeform 346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8" name="Freeform 347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9" name="Freeform 348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0" name="Freeform 349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1" name="Freeform 350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2" name="Freeform 351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3" name="Freeform 352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4" name="Freeform 353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5" name="Freeform 354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6" name="Freeform 355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7" name="Freeform 356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8" name="Freeform 357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9" name="Freeform 358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0" name="Freeform 359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1" name="Freeform 360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2" name="Freeform 361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3" name="Freeform 362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4" name="Freeform 363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5" name="Freeform 364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6" name="Freeform 365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7" name="Freeform 366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8" name="Freeform 367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9" name="Freeform 368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0" name="Freeform 369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1" name="Freeform 370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2" name="Freeform 371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3" name="Freeform 372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4" name="Freeform 373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5" name="Freeform 374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6" name="Freeform 375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7" name="Freeform 376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8" name="Freeform 377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9" name="Freeform 378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0" name="Freeform 379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1" name="Freeform 380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882" name="Freeform 381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3" name="Freeform 382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4" name="Freeform 383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5" name="Freeform 384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6" name="Freeform 385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7" name="Freeform 386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8" name="Freeform 387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9" name="Freeform 388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0" name="Freeform 389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1" name="Freeform 390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2" name="Freeform 391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3" name="Freeform 392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4" name="Freeform 393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5" name="Freeform 394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6" name="Freeform 395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7" name="Freeform 396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8" name="Freeform 397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9" name="Freeform 398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0" name="Freeform 399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1" name="Freeform 400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2" name="Freeform 401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58" name="Group 418"/>
          <p:cNvGrpSpPr>
            <a:grpSpLocks/>
          </p:cNvGrpSpPr>
          <p:nvPr/>
        </p:nvGrpSpPr>
        <p:grpSpPr bwMode="auto">
          <a:xfrm>
            <a:off x="6100826" y="3628961"/>
            <a:ext cx="958550" cy="958873"/>
            <a:chOff x="5007" y="2137"/>
            <a:chExt cx="401" cy="398"/>
          </a:xfrm>
        </p:grpSpPr>
        <p:grpSp>
          <p:nvGrpSpPr>
            <p:cNvPr id="73815" name="Group 419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73817" name="Freeform 420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8" name="Freeform 421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9" name="Freeform 422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20" name="Freeform 423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816" name="Freeform 424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59" name="Group 425"/>
          <p:cNvGrpSpPr>
            <a:grpSpLocks/>
          </p:cNvGrpSpPr>
          <p:nvPr/>
        </p:nvGrpSpPr>
        <p:grpSpPr bwMode="auto">
          <a:xfrm>
            <a:off x="5142274" y="3259536"/>
            <a:ext cx="961845" cy="958873"/>
            <a:chOff x="5007" y="2137"/>
            <a:chExt cx="401" cy="398"/>
          </a:xfrm>
        </p:grpSpPr>
        <p:grpSp>
          <p:nvGrpSpPr>
            <p:cNvPr id="73809" name="Group 426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73811" name="Freeform 427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2" name="Freeform 428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3" name="Freeform 429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4" name="Freeform 430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810" name="Freeform 431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60" name="Group 432"/>
          <p:cNvGrpSpPr>
            <a:grpSpLocks/>
          </p:cNvGrpSpPr>
          <p:nvPr/>
        </p:nvGrpSpPr>
        <p:grpSpPr bwMode="auto">
          <a:xfrm>
            <a:off x="5735192" y="3827254"/>
            <a:ext cx="401867" cy="545988"/>
            <a:chOff x="4946" y="2328"/>
            <a:chExt cx="137" cy="201"/>
          </a:xfrm>
        </p:grpSpPr>
        <p:sp>
          <p:nvSpPr>
            <p:cNvPr id="73807" name="Freeform 433"/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808" name="Freeform 434"/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5 h 196"/>
                <a:gd name="T10" fmla="*/ 0 w 367"/>
                <a:gd name="T11" fmla="*/ 81 h 196"/>
                <a:gd name="T12" fmla="*/ 0 w 367"/>
                <a:gd name="T13" fmla="*/ 110 h 196"/>
                <a:gd name="T14" fmla="*/ 0 w 367"/>
                <a:gd name="T15" fmla="*/ 143 h 196"/>
                <a:gd name="T16" fmla="*/ 0 w 367"/>
                <a:gd name="T17" fmla="*/ 176 h 196"/>
                <a:gd name="T18" fmla="*/ 0 w 367"/>
                <a:gd name="T19" fmla="*/ 211 h 196"/>
                <a:gd name="T20" fmla="*/ 0 w 367"/>
                <a:gd name="T21" fmla="*/ 208 h 196"/>
                <a:gd name="T22" fmla="*/ 0 w 367"/>
                <a:gd name="T23" fmla="*/ 223 h 196"/>
                <a:gd name="T24" fmla="*/ 0 w 367"/>
                <a:gd name="T25" fmla="*/ 215 h 196"/>
                <a:gd name="T26" fmla="*/ 0 w 367"/>
                <a:gd name="T27" fmla="*/ 192 h 196"/>
                <a:gd name="T28" fmla="*/ 0 w 367"/>
                <a:gd name="T29" fmla="*/ 179 h 196"/>
                <a:gd name="T30" fmla="*/ 0 w 367"/>
                <a:gd name="T31" fmla="*/ 159 h 196"/>
                <a:gd name="T32" fmla="*/ 0 w 367"/>
                <a:gd name="T33" fmla="*/ 125 h 196"/>
                <a:gd name="T34" fmla="*/ 0 w 367"/>
                <a:gd name="T35" fmla="*/ 119 h 196"/>
                <a:gd name="T36" fmla="*/ 0 w 367"/>
                <a:gd name="T37" fmla="*/ 127 h 196"/>
                <a:gd name="T38" fmla="*/ 0 w 367"/>
                <a:gd name="T39" fmla="*/ 128 h 196"/>
                <a:gd name="T40" fmla="*/ 0 w 367"/>
                <a:gd name="T41" fmla="*/ 144 h 196"/>
                <a:gd name="T42" fmla="*/ 0 w 367"/>
                <a:gd name="T43" fmla="*/ 172 h 196"/>
                <a:gd name="T44" fmla="*/ 0 w 367"/>
                <a:gd name="T45" fmla="*/ 197 h 196"/>
                <a:gd name="T46" fmla="*/ 0 w 367"/>
                <a:gd name="T47" fmla="*/ 223 h 196"/>
                <a:gd name="T48" fmla="*/ 1 w 367"/>
                <a:gd name="T49" fmla="*/ 220 h 196"/>
                <a:gd name="T50" fmla="*/ 1 w 367"/>
                <a:gd name="T51" fmla="*/ 209 h 196"/>
                <a:gd name="T52" fmla="*/ 1 w 367"/>
                <a:gd name="T53" fmla="*/ 209 h 196"/>
                <a:gd name="T54" fmla="*/ 1 w 367"/>
                <a:gd name="T55" fmla="*/ 216 h 196"/>
                <a:gd name="T56" fmla="*/ 1 w 367"/>
                <a:gd name="T57" fmla="*/ 226 h 196"/>
                <a:gd name="T58" fmla="*/ 1 w 367"/>
                <a:gd name="T59" fmla="*/ 223 h 196"/>
                <a:gd name="T60" fmla="*/ 1 w 367"/>
                <a:gd name="T61" fmla="*/ 194 h 196"/>
                <a:gd name="T62" fmla="*/ 1 w 367"/>
                <a:gd name="T63" fmla="*/ 150 h 196"/>
                <a:gd name="T64" fmla="*/ 1 w 367"/>
                <a:gd name="T65" fmla="*/ 128 h 196"/>
                <a:gd name="T66" fmla="*/ 1 w 367"/>
                <a:gd name="T67" fmla="*/ 98 h 196"/>
                <a:gd name="T68" fmla="*/ 1 w 367"/>
                <a:gd name="T69" fmla="*/ 78 h 196"/>
                <a:gd name="T70" fmla="*/ 1 w 367"/>
                <a:gd name="T71" fmla="*/ 49 h 196"/>
                <a:gd name="T72" fmla="*/ 1 w 367"/>
                <a:gd name="T73" fmla="*/ 36 h 196"/>
                <a:gd name="T74" fmla="*/ 1 w 367"/>
                <a:gd name="T75" fmla="*/ 43 h 196"/>
                <a:gd name="T76" fmla="*/ 1 w 367"/>
                <a:gd name="T77" fmla="*/ 52 h 196"/>
                <a:gd name="T78" fmla="*/ 1 w 367"/>
                <a:gd name="T79" fmla="*/ 26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763" name="Freeform 437"/>
          <p:cNvSpPr>
            <a:spLocks/>
          </p:cNvSpPr>
          <p:nvPr/>
        </p:nvSpPr>
        <p:spPr bwMode="auto">
          <a:xfrm>
            <a:off x="4690998" y="3444249"/>
            <a:ext cx="276695" cy="434617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4" name="Freeform 438"/>
          <p:cNvSpPr>
            <a:spLocks/>
          </p:cNvSpPr>
          <p:nvPr/>
        </p:nvSpPr>
        <p:spPr bwMode="auto">
          <a:xfrm>
            <a:off x="3752210" y="3262252"/>
            <a:ext cx="167994" cy="325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5" name="Freeform 439"/>
          <p:cNvSpPr>
            <a:spLocks/>
          </p:cNvSpPr>
          <p:nvPr/>
        </p:nvSpPr>
        <p:spPr bwMode="auto">
          <a:xfrm>
            <a:off x="3874089" y="3270402"/>
            <a:ext cx="174580" cy="33682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6" name="Freeform 440"/>
          <p:cNvSpPr>
            <a:spLocks/>
          </p:cNvSpPr>
          <p:nvPr/>
        </p:nvSpPr>
        <p:spPr bwMode="auto">
          <a:xfrm>
            <a:off x="3972909" y="3240521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7" name="Freeform 441"/>
          <p:cNvSpPr>
            <a:spLocks/>
          </p:cNvSpPr>
          <p:nvPr/>
        </p:nvSpPr>
        <p:spPr bwMode="auto">
          <a:xfrm>
            <a:off x="4147489" y="3316579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8" name="Freeform 442"/>
          <p:cNvSpPr>
            <a:spLocks/>
          </p:cNvSpPr>
          <p:nvPr/>
        </p:nvSpPr>
        <p:spPr bwMode="auto">
          <a:xfrm>
            <a:off x="4285837" y="3370906"/>
            <a:ext cx="187758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9" name="Freeform 443"/>
          <p:cNvSpPr>
            <a:spLocks/>
          </p:cNvSpPr>
          <p:nvPr/>
        </p:nvSpPr>
        <p:spPr bwMode="auto">
          <a:xfrm>
            <a:off x="4555944" y="3468695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70" name="Freeform 444"/>
          <p:cNvSpPr>
            <a:spLocks/>
          </p:cNvSpPr>
          <p:nvPr/>
        </p:nvSpPr>
        <p:spPr bwMode="auto">
          <a:xfrm>
            <a:off x="4427479" y="3433383"/>
            <a:ext cx="191051" cy="35584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73" name="Freeform 471"/>
          <p:cNvSpPr>
            <a:spLocks/>
          </p:cNvSpPr>
          <p:nvPr/>
        </p:nvSpPr>
        <p:spPr bwMode="auto">
          <a:xfrm>
            <a:off x="9190588" y="4984421"/>
            <a:ext cx="1090309" cy="195578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9" name="Freeform 440"/>
          <p:cNvSpPr>
            <a:spLocks/>
          </p:cNvSpPr>
          <p:nvPr/>
        </p:nvSpPr>
        <p:spPr bwMode="auto">
          <a:xfrm>
            <a:off x="3113176" y="3110136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80" name="Freeform 440"/>
          <p:cNvSpPr>
            <a:spLocks/>
          </p:cNvSpPr>
          <p:nvPr/>
        </p:nvSpPr>
        <p:spPr bwMode="auto">
          <a:xfrm>
            <a:off x="3271288" y="3110136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81" name="Freeform 440"/>
          <p:cNvSpPr>
            <a:spLocks/>
          </p:cNvSpPr>
          <p:nvPr/>
        </p:nvSpPr>
        <p:spPr bwMode="auto">
          <a:xfrm>
            <a:off x="3587511" y="3240521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82" name="Freeform 440"/>
          <p:cNvSpPr>
            <a:spLocks/>
          </p:cNvSpPr>
          <p:nvPr/>
        </p:nvSpPr>
        <p:spPr bwMode="auto">
          <a:xfrm>
            <a:off x="2955065" y="3110136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Freeform 440"/>
          <p:cNvSpPr>
            <a:spLocks/>
          </p:cNvSpPr>
          <p:nvPr/>
        </p:nvSpPr>
        <p:spPr bwMode="auto">
          <a:xfrm>
            <a:off x="3518759" y="3170569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Freeform 440"/>
          <p:cNvSpPr>
            <a:spLocks/>
          </p:cNvSpPr>
          <p:nvPr/>
        </p:nvSpPr>
        <p:spPr bwMode="auto">
          <a:xfrm>
            <a:off x="3382321" y="3125777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85800" y="3291840"/>
            <a:ext cx="7635240" cy="1805940"/>
          </a:xfrm>
          <a:custGeom>
            <a:avLst/>
            <a:gdLst>
              <a:gd name="connsiteX0" fmla="*/ 0 w 7635240"/>
              <a:gd name="connsiteY0" fmla="*/ 0 h 1805940"/>
              <a:gd name="connsiteX1" fmla="*/ 2354580 w 7635240"/>
              <a:gd name="connsiteY1" fmla="*/ 160020 h 1805940"/>
              <a:gd name="connsiteX2" fmla="*/ 2720340 w 7635240"/>
              <a:gd name="connsiteY2" fmla="*/ 160020 h 1805940"/>
              <a:gd name="connsiteX3" fmla="*/ 2948940 w 7635240"/>
              <a:gd name="connsiteY3" fmla="*/ 205740 h 1805940"/>
              <a:gd name="connsiteX4" fmla="*/ 3223260 w 7635240"/>
              <a:gd name="connsiteY4" fmla="*/ 297180 h 1805940"/>
              <a:gd name="connsiteX5" fmla="*/ 3451860 w 7635240"/>
              <a:gd name="connsiteY5" fmla="*/ 297180 h 1805940"/>
              <a:gd name="connsiteX6" fmla="*/ 4457700 w 7635240"/>
              <a:gd name="connsiteY6" fmla="*/ 754380 h 1805940"/>
              <a:gd name="connsiteX7" fmla="*/ 4640580 w 7635240"/>
              <a:gd name="connsiteY7" fmla="*/ 868680 h 1805940"/>
              <a:gd name="connsiteX8" fmla="*/ 4914900 w 7635240"/>
              <a:gd name="connsiteY8" fmla="*/ 937260 h 1805940"/>
              <a:gd name="connsiteX9" fmla="*/ 5212080 w 7635240"/>
              <a:gd name="connsiteY9" fmla="*/ 1097280 h 1805940"/>
              <a:gd name="connsiteX10" fmla="*/ 5440680 w 7635240"/>
              <a:gd name="connsiteY10" fmla="*/ 1165860 h 1805940"/>
              <a:gd name="connsiteX11" fmla="*/ 5783580 w 7635240"/>
              <a:gd name="connsiteY11" fmla="*/ 1303020 h 1805940"/>
              <a:gd name="connsiteX12" fmla="*/ 5966460 w 7635240"/>
              <a:gd name="connsiteY12" fmla="*/ 1371600 h 1805940"/>
              <a:gd name="connsiteX13" fmla="*/ 6286500 w 7635240"/>
              <a:gd name="connsiteY13" fmla="*/ 1485900 h 1805940"/>
              <a:gd name="connsiteX14" fmla="*/ 6537960 w 7635240"/>
              <a:gd name="connsiteY14" fmla="*/ 1508760 h 1805940"/>
              <a:gd name="connsiteX15" fmla="*/ 6766560 w 7635240"/>
              <a:gd name="connsiteY15" fmla="*/ 1508760 h 1805940"/>
              <a:gd name="connsiteX16" fmla="*/ 6995160 w 7635240"/>
              <a:gd name="connsiteY16" fmla="*/ 1554480 h 1805940"/>
              <a:gd name="connsiteX17" fmla="*/ 7246620 w 7635240"/>
              <a:gd name="connsiteY17" fmla="*/ 1600200 h 1805940"/>
              <a:gd name="connsiteX18" fmla="*/ 7429500 w 7635240"/>
              <a:gd name="connsiteY18" fmla="*/ 1691640 h 1805940"/>
              <a:gd name="connsiteX19" fmla="*/ 7635240 w 7635240"/>
              <a:gd name="connsiteY19" fmla="*/ 1805940 h 1805940"/>
              <a:gd name="connsiteX20" fmla="*/ 7635240 w 7635240"/>
              <a:gd name="connsiteY20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35240" h="1805940">
                <a:moveTo>
                  <a:pt x="0" y="0"/>
                </a:moveTo>
                <a:lnTo>
                  <a:pt x="2354580" y="160020"/>
                </a:lnTo>
                <a:lnTo>
                  <a:pt x="2720340" y="160020"/>
                </a:lnTo>
                <a:lnTo>
                  <a:pt x="2948940" y="205740"/>
                </a:lnTo>
                <a:lnTo>
                  <a:pt x="3223260" y="297180"/>
                </a:lnTo>
                <a:lnTo>
                  <a:pt x="3451860" y="297180"/>
                </a:lnTo>
                <a:lnTo>
                  <a:pt x="4457700" y="754380"/>
                </a:lnTo>
                <a:lnTo>
                  <a:pt x="4640580" y="868680"/>
                </a:lnTo>
                <a:lnTo>
                  <a:pt x="4914900" y="937260"/>
                </a:lnTo>
                <a:lnTo>
                  <a:pt x="5212080" y="1097280"/>
                </a:lnTo>
                <a:lnTo>
                  <a:pt x="5440680" y="1165860"/>
                </a:lnTo>
                <a:lnTo>
                  <a:pt x="5783580" y="1303020"/>
                </a:lnTo>
                <a:lnTo>
                  <a:pt x="5966460" y="1371600"/>
                </a:lnTo>
                <a:lnTo>
                  <a:pt x="6286500" y="1485900"/>
                </a:lnTo>
                <a:lnTo>
                  <a:pt x="6537960" y="1508760"/>
                </a:lnTo>
                <a:lnTo>
                  <a:pt x="6766560" y="1508760"/>
                </a:lnTo>
                <a:lnTo>
                  <a:pt x="6995160" y="1554480"/>
                </a:lnTo>
                <a:lnTo>
                  <a:pt x="7246620" y="1600200"/>
                </a:lnTo>
                <a:lnTo>
                  <a:pt x="7429500" y="1691640"/>
                </a:lnTo>
                <a:lnTo>
                  <a:pt x="7635240" y="1805940"/>
                </a:lnTo>
                <a:lnTo>
                  <a:pt x="7635240" y="180594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366217">
            <a:off x="669867" y="2738399"/>
            <a:ext cx="2121865" cy="575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851" y="2262671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Surface runoff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370" y="5023697"/>
            <a:ext cx="76195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Grass filter slows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Encourages diffuse flow (</a:t>
            </a: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component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Sediment and sediment –bound P is deposited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Sediment can be trapped, P uptake by vegetation possible</a:t>
            </a:r>
          </a:p>
        </p:txBody>
      </p:sp>
      <p:cxnSp>
        <p:nvCxnSpPr>
          <p:cNvPr id="9" name="Straight Connector 8"/>
          <p:cNvCxnSpPr>
            <a:stCxn id="4" idx="1"/>
          </p:cNvCxnSpPr>
          <p:nvPr/>
        </p:nvCxnSpPr>
        <p:spPr>
          <a:xfrm>
            <a:off x="3040380" y="3451860"/>
            <a:ext cx="10210" cy="1350083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/>
          <p:cNvCxnSpPr/>
          <p:nvPr/>
        </p:nvCxnSpPr>
        <p:spPr>
          <a:xfrm>
            <a:off x="4926511" y="3363862"/>
            <a:ext cx="5980" cy="142749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5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5905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Sediment Reduction Can Be High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555" name="Object 3"/>
          <p:cNvGraphicFramePr>
            <a:graphicFrameLocks noGrp="1" noChangeAspect="1"/>
          </p:cNvGraphicFramePr>
          <p:nvPr>
            <p:ph/>
          </p:nvPr>
        </p:nvGraphicFramePr>
        <p:xfrm>
          <a:off x="1447800" y="1447800"/>
          <a:ext cx="6256338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r:id="rId4" imgW="7035394" imgH="4621169" progId="Excel.Chart.8">
                  <p:embed/>
                </p:oleObj>
              </mc:Choice>
              <mc:Fallback>
                <p:oleObj r:id="rId4" imgW="7035394" imgH="4621169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6256338" cy="462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99256" y="6070600"/>
            <a:ext cx="612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/>
              <a:t>From:  NCSU Technical Bulletin 318 - Riparian Buffers and Controlled Drainage to Reduce Agricultural NPS Pollution.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4495800" y="6324600"/>
            <a:ext cx="4065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/>
              <a:t>From D. Osmond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18201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93700" y="201129"/>
            <a:ext cx="7772400" cy="12065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Other analysis on sediment</a:t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2400" dirty="0" smtClean="0"/>
              <a:t>Predictive models</a:t>
            </a:r>
            <a:endParaRPr lang="en-US" altLang="en-US" sz="2400" dirty="0" smtClean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5425" y="1195042"/>
            <a:ext cx="8728075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Liu et al. (2008) at 85 sites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30 </a:t>
            </a:r>
            <a:r>
              <a:rPr lang="en-US" altLang="en-US" dirty="0" err="1" smtClean="0"/>
              <a:t>ft</a:t>
            </a:r>
            <a:r>
              <a:rPr lang="en-US" altLang="en-US" dirty="0" smtClean="0"/>
              <a:t> buffer – 85% removal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50 </a:t>
            </a:r>
            <a:r>
              <a:rPr lang="en-US" altLang="en-US" dirty="0" err="1" smtClean="0"/>
              <a:t>ft</a:t>
            </a:r>
            <a:r>
              <a:rPr lang="en-US" altLang="en-US" dirty="0" smtClean="0"/>
              <a:t> buffer – 94% removal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100 </a:t>
            </a:r>
            <a:r>
              <a:rPr lang="en-US" altLang="en-US" dirty="0" err="1" smtClean="0"/>
              <a:t>ft</a:t>
            </a:r>
            <a:r>
              <a:rPr lang="en-US" altLang="en-US" dirty="0" smtClean="0"/>
              <a:t> buffer – 100% removal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Possible over-prediction due to experimental setup?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Sweeny and </a:t>
            </a:r>
            <a:r>
              <a:rPr lang="en-US" altLang="en-US" dirty="0" err="1" smtClean="0"/>
              <a:t>Newbold</a:t>
            </a:r>
            <a:r>
              <a:rPr lang="en-US" altLang="en-US" dirty="0" smtClean="0"/>
              <a:t> (2014) at 22 sites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30 </a:t>
            </a:r>
            <a:r>
              <a:rPr lang="en-US" altLang="en-US" dirty="0" err="1" smtClean="0"/>
              <a:t>ft</a:t>
            </a:r>
            <a:r>
              <a:rPr lang="en-US" altLang="en-US" dirty="0" smtClean="0"/>
              <a:t> buffer – 64% removal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50 </a:t>
            </a:r>
            <a:r>
              <a:rPr lang="en-US" altLang="en-US" dirty="0" err="1" smtClean="0"/>
              <a:t>ft</a:t>
            </a:r>
            <a:r>
              <a:rPr lang="en-US" altLang="en-US" dirty="0" smtClean="0"/>
              <a:t> buffer – 74% removal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100 </a:t>
            </a:r>
            <a:r>
              <a:rPr lang="en-US" altLang="en-US" dirty="0" err="1" smtClean="0"/>
              <a:t>ft</a:t>
            </a:r>
            <a:r>
              <a:rPr lang="en-US" altLang="en-US" dirty="0" smtClean="0"/>
              <a:t> buffer – 80% removal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Note – sediment that is lost has more fine particles and will be more easily to transported downstream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90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-189186" y="570487"/>
            <a:ext cx="9538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Sediment-attached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Phosphorus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removal can follow similar trends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579" name="Object 4"/>
          <p:cNvGraphicFramePr>
            <a:graphicFrameLocks noGrp="1" noChangeAspect="1"/>
          </p:cNvGraphicFramePr>
          <p:nvPr>
            <p:ph/>
          </p:nvPr>
        </p:nvGraphicFramePr>
        <p:xfrm>
          <a:off x="1703388" y="1687513"/>
          <a:ext cx="6037262" cy="446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r:id="rId4" imgW="7474344" imgH="4913802" progId="Excel.Chart.8">
                  <p:embed/>
                </p:oleObj>
              </mc:Choice>
              <mc:Fallback>
                <p:oleObj r:id="rId4" imgW="7474344" imgH="4913802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1687513"/>
                        <a:ext cx="6037262" cy="446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0800" y="6229350"/>
            <a:ext cx="61293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/>
              <a:t>From:  NCSU Technical Bulletin 323 – North Carolina Phosphorus Loss Assessment.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648200" y="6324600"/>
            <a:ext cx="4065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/>
              <a:t>From D. Osmond with permission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 rot="-5400000">
            <a:off x="343694" y="3355181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b="1"/>
              <a:t>% P remaining</a:t>
            </a:r>
          </a:p>
        </p:txBody>
      </p:sp>
    </p:spTree>
    <p:extLst>
      <p:ext uri="{BB962C8B-B14F-4D97-AF65-F5344CB8AC3E}">
        <p14:creationId xmlns:p14="http://schemas.microsoft.com/office/powerpoint/2010/main" val="17261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388225"/>
            <a:ext cx="9143999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4.  Reduce nitrate-nitrogen from </a:t>
            </a:r>
            <a:r>
              <a:rPr lang="en-US" altLang="en-US" b="1" u="sng" dirty="0" smtClean="0">
                <a:solidFill>
                  <a:schemeClr val="tx1"/>
                </a:solidFill>
              </a:rPr>
              <a:t>groundwater</a:t>
            </a:r>
            <a:r>
              <a:rPr lang="en-US" altLang="en-US" b="1" dirty="0" smtClean="0">
                <a:solidFill>
                  <a:schemeClr val="tx1"/>
                </a:solidFill>
              </a:rPr>
              <a:t> before it discharges to the stream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4749" y="1804359"/>
            <a:ext cx="7721442" cy="419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40770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8643938" y="4133850"/>
            <a:ext cx="558800" cy="342900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0" y="2819400"/>
            <a:ext cx="6992938" cy="1285875"/>
          </a:xfrm>
          <a:custGeom>
            <a:avLst/>
            <a:gdLst>
              <a:gd name="T0" fmla="*/ 0 w 4956"/>
              <a:gd name="T1" fmla="*/ 0 h 810"/>
              <a:gd name="T2" fmla="*/ 2147483646 w 4956"/>
              <a:gd name="T3" fmla="*/ 2147483646 h 810"/>
              <a:gd name="T4" fmla="*/ 2147483646 w 4956"/>
              <a:gd name="T5" fmla="*/ 2147483646 h 810"/>
              <a:gd name="T6" fmla="*/ 2147483646 w 4956"/>
              <a:gd name="T7" fmla="*/ 2147483646 h 810"/>
              <a:gd name="T8" fmla="*/ 2147483646 w 4956"/>
              <a:gd name="T9" fmla="*/ 2147483646 h 810"/>
              <a:gd name="T10" fmla="*/ 2147483646 w 4956"/>
              <a:gd name="T11" fmla="*/ 2147483646 h 810"/>
              <a:gd name="T12" fmla="*/ 2147483646 w 4956"/>
              <a:gd name="T13" fmla="*/ 2147483646 h 810"/>
              <a:gd name="T14" fmla="*/ 2147483646 w 4956"/>
              <a:gd name="T15" fmla="*/ 2147483646 h 810"/>
              <a:gd name="T16" fmla="*/ 2147483646 w 4956"/>
              <a:gd name="T17" fmla="*/ 2147483646 h 810"/>
              <a:gd name="T18" fmla="*/ 2147483646 w 4956"/>
              <a:gd name="T19" fmla="*/ 2147483646 h 810"/>
              <a:gd name="T20" fmla="*/ 2147483646 w 4956"/>
              <a:gd name="T21" fmla="*/ 2147483646 h 810"/>
              <a:gd name="T22" fmla="*/ 2147483646 w 4956"/>
              <a:gd name="T23" fmla="*/ 2147483646 h 810"/>
              <a:gd name="T24" fmla="*/ 2147483646 w 4956"/>
              <a:gd name="T25" fmla="*/ 2147483646 h 810"/>
              <a:gd name="T26" fmla="*/ 2147483646 w 4956"/>
              <a:gd name="T27" fmla="*/ 2147483646 h 810"/>
              <a:gd name="T28" fmla="*/ 2147483646 w 4956"/>
              <a:gd name="T29" fmla="*/ 2147483646 h 810"/>
              <a:gd name="T30" fmla="*/ 2147483646 w 4956"/>
              <a:gd name="T31" fmla="*/ 2147483646 h 810"/>
              <a:gd name="T32" fmla="*/ 2147483646 w 4956"/>
              <a:gd name="T33" fmla="*/ 2147483646 h 810"/>
              <a:gd name="T34" fmla="*/ 2147483646 w 4956"/>
              <a:gd name="T35" fmla="*/ 2147483646 h 810"/>
              <a:gd name="T36" fmla="*/ 2147483646 w 4956"/>
              <a:gd name="T37" fmla="*/ 2147483646 h 810"/>
              <a:gd name="T38" fmla="*/ 2147483646 w 4956"/>
              <a:gd name="T39" fmla="*/ 2147483646 h 810"/>
              <a:gd name="T40" fmla="*/ 2147483646 w 4956"/>
              <a:gd name="T41" fmla="*/ 2147483646 h 810"/>
              <a:gd name="T42" fmla="*/ 2147483646 w 4956"/>
              <a:gd name="T43" fmla="*/ 2147483646 h 810"/>
              <a:gd name="T44" fmla="*/ 2147483646 w 4956"/>
              <a:gd name="T45" fmla="*/ 2147483646 h 810"/>
              <a:gd name="T46" fmla="*/ 2147483646 w 4956"/>
              <a:gd name="T47" fmla="*/ 2147483646 h 810"/>
              <a:gd name="T48" fmla="*/ 2147483646 w 4956"/>
              <a:gd name="T49" fmla="*/ 2147483646 h 810"/>
              <a:gd name="T50" fmla="*/ 2147483646 w 4956"/>
              <a:gd name="T51" fmla="*/ 2147483646 h 810"/>
              <a:gd name="T52" fmla="*/ 2147483646 w 4956"/>
              <a:gd name="T53" fmla="*/ 2147483646 h 810"/>
              <a:gd name="T54" fmla="*/ 2147483646 w 4956"/>
              <a:gd name="T55" fmla="*/ 2147483646 h 810"/>
              <a:gd name="T56" fmla="*/ 2147483646 w 4956"/>
              <a:gd name="T57" fmla="*/ 2147483646 h 810"/>
              <a:gd name="T58" fmla="*/ 2147483646 w 4956"/>
              <a:gd name="T59" fmla="*/ 2147483646 h 810"/>
              <a:gd name="T60" fmla="*/ 2147483646 w 4956"/>
              <a:gd name="T61" fmla="*/ 2147483646 h 810"/>
              <a:gd name="T62" fmla="*/ 0 w 4956"/>
              <a:gd name="T63" fmla="*/ 2147483646 h 810"/>
              <a:gd name="T64" fmla="*/ 0 w 4956"/>
              <a:gd name="T65" fmla="*/ 0 h 8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56"/>
              <a:gd name="T100" fmla="*/ 0 h 810"/>
              <a:gd name="T101" fmla="*/ 4956 w 4956"/>
              <a:gd name="T102" fmla="*/ 810 h 8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56" h="810">
                <a:moveTo>
                  <a:pt x="0" y="0"/>
                </a:moveTo>
                <a:lnTo>
                  <a:pt x="264" y="18"/>
                </a:lnTo>
                <a:lnTo>
                  <a:pt x="522" y="18"/>
                </a:lnTo>
                <a:lnTo>
                  <a:pt x="820" y="22"/>
                </a:lnTo>
                <a:lnTo>
                  <a:pt x="1098" y="48"/>
                </a:lnTo>
                <a:lnTo>
                  <a:pt x="1404" y="70"/>
                </a:lnTo>
                <a:lnTo>
                  <a:pt x="1860" y="126"/>
                </a:lnTo>
                <a:lnTo>
                  <a:pt x="2322" y="168"/>
                </a:lnTo>
                <a:lnTo>
                  <a:pt x="2790" y="252"/>
                </a:lnTo>
                <a:lnTo>
                  <a:pt x="3097" y="287"/>
                </a:lnTo>
                <a:lnTo>
                  <a:pt x="3409" y="340"/>
                </a:lnTo>
                <a:lnTo>
                  <a:pt x="3720" y="381"/>
                </a:lnTo>
                <a:lnTo>
                  <a:pt x="3926" y="410"/>
                </a:lnTo>
                <a:lnTo>
                  <a:pt x="4120" y="428"/>
                </a:lnTo>
                <a:lnTo>
                  <a:pt x="4282" y="466"/>
                </a:lnTo>
                <a:lnTo>
                  <a:pt x="4488" y="522"/>
                </a:lnTo>
                <a:lnTo>
                  <a:pt x="4590" y="564"/>
                </a:lnTo>
                <a:lnTo>
                  <a:pt x="4776" y="642"/>
                </a:lnTo>
                <a:lnTo>
                  <a:pt x="4866" y="696"/>
                </a:lnTo>
                <a:lnTo>
                  <a:pt x="4956" y="738"/>
                </a:lnTo>
                <a:lnTo>
                  <a:pt x="4938" y="810"/>
                </a:lnTo>
                <a:lnTo>
                  <a:pt x="4584" y="744"/>
                </a:lnTo>
                <a:lnTo>
                  <a:pt x="4194" y="696"/>
                </a:lnTo>
                <a:lnTo>
                  <a:pt x="3810" y="660"/>
                </a:lnTo>
                <a:lnTo>
                  <a:pt x="3246" y="606"/>
                </a:lnTo>
                <a:lnTo>
                  <a:pt x="2670" y="546"/>
                </a:lnTo>
                <a:lnTo>
                  <a:pt x="2094" y="504"/>
                </a:lnTo>
                <a:lnTo>
                  <a:pt x="1668" y="486"/>
                </a:lnTo>
                <a:lnTo>
                  <a:pt x="1134" y="444"/>
                </a:lnTo>
                <a:lnTo>
                  <a:pt x="612" y="426"/>
                </a:lnTo>
                <a:lnTo>
                  <a:pt x="234" y="396"/>
                </a:lnTo>
                <a:lnTo>
                  <a:pt x="0" y="39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99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6672263" y="3829050"/>
            <a:ext cx="1557337" cy="619125"/>
          </a:xfrm>
          <a:custGeom>
            <a:avLst/>
            <a:gdLst>
              <a:gd name="T0" fmla="*/ 0 w 1104"/>
              <a:gd name="T1" fmla="*/ 0 h 390"/>
              <a:gd name="T2" fmla="*/ 2147483646 w 1104"/>
              <a:gd name="T3" fmla="*/ 2147483646 h 390"/>
              <a:gd name="T4" fmla="*/ 2147483646 w 1104"/>
              <a:gd name="T5" fmla="*/ 2147483646 h 390"/>
              <a:gd name="T6" fmla="*/ 2147483646 w 1104"/>
              <a:gd name="T7" fmla="*/ 2147483646 h 390"/>
              <a:gd name="T8" fmla="*/ 2147483646 w 1104"/>
              <a:gd name="T9" fmla="*/ 2147483646 h 390"/>
              <a:gd name="T10" fmla="*/ 2147483646 w 1104"/>
              <a:gd name="T11" fmla="*/ 2147483646 h 390"/>
              <a:gd name="T12" fmla="*/ 2147483646 w 1104"/>
              <a:gd name="T13" fmla="*/ 2147483646 h 390"/>
              <a:gd name="T14" fmla="*/ 2147483646 w 1104"/>
              <a:gd name="T15" fmla="*/ 2147483646 h 390"/>
              <a:gd name="T16" fmla="*/ 2147483646 w 1104"/>
              <a:gd name="T17" fmla="*/ 2147483646 h 390"/>
              <a:gd name="T18" fmla="*/ 2147483646 w 1104"/>
              <a:gd name="T19" fmla="*/ 2147483646 h 390"/>
              <a:gd name="T20" fmla="*/ 2147483646 w 1104"/>
              <a:gd name="T21" fmla="*/ 2147483646 h 390"/>
              <a:gd name="T22" fmla="*/ 2147483646 w 1104"/>
              <a:gd name="T23" fmla="*/ 2147483646 h 390"/>
              <a:gd name="T24" fmla="*/ 2147483646 w 1104"/>
              <a:gd name="T25" fmla="*/ 2147483646 h 390"/>
              <a:gd name="T26" fmla="*/ 2147483646 w 1104"/>
              <a:gd name="T27" fmla="*/ 2147483646 h 390"/>
              <a:gd name="T28" fmla="*/ 2147483646 w 1104"/>
              <a:gd name="T29" fmla="*/ 2147483646 h 390"/>
              <a:gd name="T30" fmla="*/ 2147483646 w 1104"/>
              <a:gd name="T31" fmla="*/ 2147483646 h 390"/>
              <a:gd name="T32" fmla="*/ 2147483646 w 1104"/>
              <a:gd name="T33" fmla="*/ 2147483646 h 390"/>
              <a:gd name="T34" fmla="*/ 0 w 1104"/>
              <a:gd name="T35" fmla="*/ 0 h 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390"/>
              <a:gd name="T56" fmla="*/ 1104 w 1104"/>
              <a:gd name="T57" fmla="*/ 390 h 3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390">
                <a:moveTo>
                  <a:pt x="0" y="0"/>
                </a:moveTo>
                <a:lnTo>
                  <a:pt x="288" y="126"/>
                </a:lnTo>
                <a:lnTo>
                  <a:pt x="414" y="174"/>
                </a:lnTo>
                <a:lnTo>
                  <a:pt x="558" y="204"/>
                </a:lnTo>
                <a:lnTo>
                  <a:pt x="684" y="210"/>
                </a:lnTo>
                <a:lnTo>
                  <a:pt x="816" y="216"/>
                </a:lnTo>
                <a:lnTo>
                  <a:pt x="924" y="252"/>
                </a:lnTo>
                <a:lnTo>
                  <a:pt x="1008" y="294"/>
                </a:lnTo>
                <a:lnTo>
                  <a:pt x="1074" y="342"/>
                </a:lnTo>
                <a:lnTo>
                  <a:pt x="1104" y="390"/>
                </a:lnTo>
                <a:lnTo>
                  <a:pt x="1014" y="378"/>
                </a:lnTo>
                <a:lnTo>
                  <a:pt x="864" y="318"/>
                </a:lnTo>
                <a:lnTo>
                  <a:pt x="708" y="294"/>
                </a:lnTo>
                <a:lnTo>
                  <a:pt x="546" y="252"/>
                </a:lnTo>
                <a:lnTo>
                  <a:pt x="438" y="228"/>
                </a:lnTo>
                <a:lnTo>
                  <a:pt x="300" y="204"/>
                </a:lnTo>
                <a:lnTo>
                  <a:pt x="12" y="126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7758113" y="2668588"/>
            <a:ext cx="728662" cy="1679575"/>
            <a:chOff x="6700" y="2337"/>
            <a:chExt cx="895" cy="1458"/>
          </a:xfrm>
        </p:grpSpPr>
        <p:sp>
          <p:nvSpPr>
            <p:cNvPr id="10642" name="Freeform 6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3" name="Freeform 7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4" name="Freeform 8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5" name="Freeform 9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6" name="Freeform 10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7" name="Freeform 11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8" name="Freeform 12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9" name="Freeform 13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" name="Freeform 14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" name="Freeform 15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" name="Freeform 16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3" name="Freeform 17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4" name="Freeform 18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5" name="Freeform 19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6" name="Freeform 20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7" name="Freeform 21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8" name="Freeform 22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9" name="Freeform 23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0" name="Freeform 24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1" name="Freeform 25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2" name="Freeform 26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3" name="Freeform 27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4" name="Freeform 28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5" name="Freeform 29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6" name="Freeform 30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7" name="Freeform 31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8" name="Freeform 32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9" name="Freeform 33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0" name="Freeform 34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1" name="Freeform 35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2" name="Freeform 36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3" name="Freeform 37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4" name="Freeform 38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5" name="Freeform 39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6" name="Freeform 40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7" name="Freeform 41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8" name="Freeform 42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9" name="Freeform 43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0" name="Freeform 44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1" name="Freeform 45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2" name="Freeform 46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3" name="Freeform 47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4" name="Freeform 48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5" name="Freeform 49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6" name="Freeform 50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7" name="Freeform 51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8" name="Freeform 52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9" name="Freeform 53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0" name="Freeform 54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1" name="Freeform 55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2" name="Freeform 56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3" name="Freeform 57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4" name="Freeform 58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5" name="Freeform 59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6" name="Freeform 60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7" name="Freeform 61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8" name="Freeform 62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9" name="Freeform 63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0" name="Freeform 64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1" name="Freeform 65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2" name="Freeform 66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3" name="Freeform 67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4" name="Freeform 68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5" name="Freeform 69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6" name="Freeform 70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7" name="Freeform 71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8" name="Freeform 72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9" name="Freeform 73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0" name="Freeform 74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1" name="Freeform 75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2" name="Freeform 76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3" name="Freeform 77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4" name="Freeform 78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5" name="Freeform 79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6" name="Freeform 80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Freeform 81"/>
          <p:cNvSpPr>
            <a:spLocks/>
          </p:cNvSpPr>
          <p:nvPr/>
        </p:nvSpPr>
        <p:spPr bwMode="auto">
          <a:xfrm>
            <a:off x="0" y="3457575"/>
            <a:ext cx="9212263" cy="3400425"/>
          </a:xfrm>
          <a:custGeom>
            <a:avLst/>
            <a:gdLst>
              <a:gd name="T0" fmla="*/ 0 w 6528"/>
              <a:gd name="T1" fmla="*/ 0 h 2142"/>
              <a:gd name="T2" fmla="*/ 2147483646 w 6528"/>
              <a:gd name="T3" fmla="*/ 2147483646 h 2142"/>
              <a:gd name="T4" fmla="*/ 2147483646 w 6528"/>
              <a:gd name="T5" fmla="*/ 2147483646 h 2142"/>
              <a:gd name="T6" fmla="*/ 2147483646 w 6528"/>
              <a:gd name="T7" fmla="*/ 2147483646 h 2142"/>
              <a:gd name="T8" fmla="*/ 2147483646 w 6528"/>
              <a:gd name="T9" fmla="*/ 2147483646 h 2142"/>
              <a:gd name="T10" fmla="*/ 2147483646 w 6528"/>
              <a:gd name="T11" fmla="*/ 2147483646 h 2142"/>
              <a:gd name="T12" fmla="*/ 2147483646 w 6528"/>
              <a:gd name="T13" fmla="*/ 2147483646 h 2142"/>
              <a:gd name="T14" fmla="*/ 2147483646 w 6528"/>
              <a:gd name="T15" fmla="*/ 2147483646 h 2142"/>
              <a:gd name="T16" fmla="*/ 2147483646 w 6528"/>
              <a:gd name="T17" fmla="*/ 2147483646 h 2142"/>
              <a:gd name="T18" fmla="*/ 2147483646 w 6528"/>
              <a:gd name="T19" fmla="*/ 2147483646 h 2142"/>
              <a:gd name="T20" fmla="*/ 2147483646 w 6528"/>
              <a:gd name="T21" fmla="*/ 2147483646 h 2142"/>
              <a:gd name="T22" fmla="*/ 2147483646 w 6528"/>
              <a:gd name="T23" fmla="*/ 2147483646 h 2142"/>
              <a:gd name="T24" fmla="*/ 2147483646 w 6528"/>
              <a:gd name="T25" fmla="*/ 2147483646 h 2142"/>
              <a:gd name="T26" fmla="*/ 2147483646 w 6528"/>
              <a:gd name="T27" fmla="*/ 2147483646 h 2142"/>
              <a:gd name="T28" fmla="*/ 2147483646 w 6528"/>
              <a:gd name="T29" fmla="*/ 2147483646 h 2142"/>
              <a:gd name="T30" fmla="*/ 2147483646 w 6528"/>
              <a:gd name="T31" fmla="*/ 2147483646 h 2142"/>
              <a:gd name="T32" fmla="*/ 2147483646 w 6528"/>
              <a:gd name="T33" fmla="*/ 2147483646 h 2142"/>
              <a:gd name="T34" fmla="*/ 2147483646 w 6528"/>
              <a:gd name="T35" fmla="*/ 2147483646 h 2142"/>
              <a:gd name="T36" fmla="*/ 2147483646 w 6528"/>
              <a:gd name="T37" fmla="*/ 2147483646 h 2142"/>
              <a:gd name="T38" fmla="*/ 2147483646 w 6528"/>
              <a:gd name="T39" fmla="*/ 2147483646 h 2142"/>
              <a:gd name="T40" fmla="*/ 2147483646 w 6528"/>
              <a:gd name="T41" fmla="*/ 2147483646 h 2142"/>
              <a:gd name="T42" fmla="*/ 2147483646 w 6528"/>
              <a:gd name="T43" fmla="*/ 2147483646 h 2142"/>
              <a:gd name="T44" fmla="*/ 2147483646 w 6528"/>
              <a:gd name="T45" fmla="*/ 2147483646 h 2142"/>
              <a:gd name="T46" fmla="*/ 2147483646 w 6528"/>
              <a:gd name="T47" fmla="*/ 2147483646 h 2142"/>
              <a:gd name="T48" fmla="*/ 2147483646 w 6528"/>
              <a:gd name="T49" fmla="*/ 2147483646 h 2142"/>
              <a:gd name="T50" fmla="*/ 2147483646 w 6528"/>
              <a:gd name="T51" fmla="*/ 2147483646 h 2142"/>
              <a:gd name="T52" fmla="*/ 0 w 6528"/>
              <a:gd name="T53" fmla="*/ 0 h 214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528"/>
              <a:gd name="T82" fmla="*/ 0 h 2142"/>
              <a:gd name="T83" fmla="*/ 6528 w 6528"/>
              <a:gd name="T84" fmla="*/ 2142 h 214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528" h="2142">
                <a:moveTo>
                  <a:pt x="0" y="0"/>
                </a:moveTo>
                <a:lnTo>
                  <a:pt x="600" y="12"/>
                </a:lnTo>
                <a:lnTo>
                  <a:pt x="1242" y="42"/>
                </a:lnTo>
                <a:lnTo>
                  <a:pt x="2136" y="90"/>
                </a:lnTo>
                <a:lnTo>
                  <a:pt x="2700" y="138"/>
                </a:lnTo>
                <a:lnTo>
                  <a:pt x="3270" y="192"/>
                </a:lnTo>
                <a:lnTo>
                  <a:pt x="3606" y="216"/>
                </a:lnTo>
                <a:lnTo>
                  <a:pt x="4092" y="270"/>
                </a:lnTo>
                <a:lnTo>
                  <a:pt x="4440" y="312"/>
                </a:lnTo>
                <a:lnTo>
                  <a:pt x="4650" y="336"/>
                </a:lnTo>
                <a:lnTo>
                  <a:pt x="4818" y="366"/>
                </a:lnTo>
                <a:lnTo>
                  <a:pt x="4956" y="402"/>
                </a:lnTo>
                <a:lnTo>
                  <a:pt x="5100" y="438"/>
                </a:lnTo>
                <a:lnTo>
                  <a:pt x="5244" y="474"/>
                </a:lnTo>
                <a:lnTo>
                  <a:pt x="5436" y="522"/>
                </a:lnTo>
                <a:lnTo>
                  <a:pt x="5604" y="558"/>
                </a:lnTo>
                <a:lnTo>
                  <a:pt x="5742" y="600"/>
                </a:lnTo>
                <a:lnTo>
                  <a:pt x="5844" y="638"/>
                </a:lnTo>
                <a:lnTo>
                  <a:pt x="6012" y="786"/>
                </a:lnTo>
                <a:lnTo>
                  <a:pt x="6083" y="689"/>
                </a:lnTo>
                <a:lnTo>
                  <a:pt x="6138" y="648"/>
                </a:lnTo>
                <a:lnTo>
                  <a:pt x="6228" y="618"/>
                </a:lnTo>
                <a:lnTo>
                  <a:pt x="6372" y="594"/>
                </a:lnTo>
                <a:lnTo>
                  <a:pt x="6528" y="588"/>
                </a:lnTo>
                <a:lnTo>
                  <a:pt x="6516" y="2142"/>
                </a:lnTo>
                <a:lnTo>
                  <a:pt x="18" y="2142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Freeform 82"/>
          <p:cNvSpPr>
            <a:spLocks/>
          </p:cNvSpPr>
          <p:nvPr/>
        </p:nvSpPr>
        <p:spPr bwMode="auto">
          <a:xfrm>
            <a:off x="6481763" y="3298825"/>
            <a:ext cx="160337" cy="360363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83"/>
          <p:cNvSpPr>
            <a:spLocks noChangeArrowheads="1"/>
          </p:cNvSpPr>
          <p:nvPr/>
        </p:nvSpPr>
        <p:spPr bwMode="auto">
          <a:xfrm>
            <a:off x="6292850" y="6257925"/>
            <a:ext cx="2719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graphicFrame>
        <p:nvGraphicFramePr>
          <p:cNvPr id="10249" name="Object 2"/>
          <p:cNvGraphicFramePr>
            <a:graphicFrameLocks noChangeAspect="1"/>
          </p:cNvGraphicFramePr>
          <p:nvPr/>
        </p:nvGraphicFramePr>
        <p:xfrm>
          <a:off x="6459538" y="1395413"/>
          <a:ext cx="1838325" cy="25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395413"/>
                        <a:ext cx="1838325" cy="250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Freeform 85"/>
          <p:cNvSpPr>
            <a:spLocks/>
          </p:cNvSpPr>
          <p:nvPr/>
        </p:nvSpPr>
        <p:spPr bwMode="auto">
          <a:xfrm>
            <a:off x="8223250" y="4443413"/>
            <a:ext cx="460375" cy="273050"/>
          </a:xfrm>
          <a:custGeom>
            <a:avLst/>
            <a:gdLst>
              <a:gd name="T0" fmla="*/ 2147483647 w 326"/>
              <a:gd name="T1" fmla="*/ 2147483647 h 172"/>
              <a:gd name="T2" fmla="*/ 2147483647 w 326"/>
              <a:gd name="T3" fmla="*/ 2147483647 h 172"/>
              <a:gd name="T4" fmla="*/ 2147483647 w 326"/>
              <a:gd name="T5" fmla="*/ 2147483647 h 172"/>
              <a:gd name="T6" fmla="*/ 2147483647 w 326"/>
              <a:gd name="T7" fmla="*/ 2147483647 h 172"/>
              <a:gd name="T8" fmla="*/ 2147483647 w 326"/>
              <a:gd name="T9" fmla="*/ 2147483647 h 172"/>
              <a:gd name="T10" fmla="*/ 2147483647 w 326"/>
              <a:gd name="T11" fmla="*/ 2147483647 h 172"/>
              <a:gd name="T12" fmla="*/ 2147483647 w 326"/>
              <a:gd name="T13" fmla="*/ 2147483647 h 172"/>
              <a:gd name="T14" fmla="*/ 0 w 326"/>
              <a:gd name="T15" fmla="*/ 2147483647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51" name="Freeform 86"/>
          <p:cNvSpPr>
            <a:spLocks/>
          </p:cNvSpPr>
          <p:nvPr/>
        </p:nvSpPr>
        <p:spPr bwMode="auto">
          <a:xfrm>
            <a:off x="0" y="2819400"/>
            <a:ext cx="9229725" cy="1895475"/>
          </a:xfrm>
          <a:custGeom>
            <a:avLst/>
            <a:gdLst>
              <a:gd name="T0" fmla="*/ 0 w 6541"/>
              <a:gd name="T1" fmla="*/ 0 h 1194"/>
              <a:gd name="T2" fmla="*/ 2147483646 w 6541"/>
              <a:gd name="T3" fmla="*/ 2147483646 h 1194"/>
              <a:gd name="T4" fmla="*/ 2147483646 w 6541"/>
              <a:gd name="T5" fmla="*/ 2147483646 h 1194"/>
              <a:gd name="T6" fmla="*/ 2147483646 w 6541"/>
              <a:gd name="T7" fmla="*/ 2147483646 h 1194"/>
              <a:gd name="T8" fmla="*/ 2147483646 w 6541"/>
              <a:gd name="T9" fmla="*/ 2147483646 h 1194"/>
              <a:gd name="T10" fmla="*/ 2147483646 w 6541"/>
              <a:gd name="T11" fmla="*/ 2147483646 h 1194"/>
              <a:gd name="T12" fmla="*/ 2147483646 w 6541"/>
              <a:gd name="T13" fmla="*/ 2147483646 h 1194"/>
              <a:gd name="T14" fmla="*/ 2147483646 w 6541"/>
              <a:gd name="T15" fmla="*/ 2147483646 h 1194"/>
              <a:gd name="T16" fmla="*/ 2147483646 w 6541"/>
              <a:gd name="T17" fmla="*/ 2147483646 h 1194"/>
              <a:gd name="T18" fmla="*/ 2147483646 w 6541"/>
              <a:gd name="T19" fmla="*/ 2147483646 h 1194"/>
              <a:gd name="T20" fmla="*/ 2147483646 w 6541"/>
              <a:gd name="T21" fmla="*/ 2147483646 h 1194"/>
              <a:gd name="T22" fmla="*/ 2147483646 w 6541"/>
              <a:gd name="T23" fmla="*/ 2147483646 h 1194"/>
              <a:gd name="T24" fmla="*/ 2147483646 w 6541"/>
              <a:gd name="T25" fmla="*/ 2147483646 h 1194"/>
              <a:gd name="T26" fmla="*/ 2147483646 w 6541"/>
              <a:gd name="T27" fmla="*/ 2147483646 h 1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1"/>
              <a:gd name="T43" fmla="*/ 0 h 1194"/>
              <a:gd name="T44" fmla="*/ 6541 w 6541"/>
              <a:gd name="T45" fmla="*/ 1194 h 1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1" h="1194">
                <a:moveTo>
                  <a:pt x="0" y="0"/>
                </a:moveTo>
                <a:cubicBezTo>
                  <a:pt x="173" y="4"/>
                  <a:pt x="656" y="4"/>
                  <a:pt x="1037" y="32"/>
                </a:cubicBezTo>
                <a:cubicBezTo>
                  <a:pt x="1418" y="60"/>
                  <a:pt x="1940" y="126"/>
                  <a:pt x="2285" y="167"/>
                </a:cubicBezTo>
                <a:cubicBezTo>
                  <a:pt x="2630" y="208"/>
                  <a:pt x="2875" y="247"/>
                  <a:pt x="3109" y="281"/>
                </a:cubicBezTo>
                <a:cubicBezTo>
                  <a:pt x="3343" y="315"/>
                  <a:pt x="3473" y="334"/>
                  <a:pt x="3691" y="369"/>
                </a:cubicBezTo>
                <a:cubicBezTo>
                  <a:pt x="3909" y="404"/>
                  <a:pt x="4175" y="420"/>
                  <a:pt x="4416" y="493"/>
                </a:cubicBezTo>
                <a:cubicBezTo>
                  <a:pt x="4657" y="566"/>
                  <a:pt x="4933" y="740"/>
                  <a:pt x="5139" y="807"/>
                </a:cubicBezTo>
                <a:cubicBezTo>
                  <a:pt x="5345" y="874"/>
                  <a:pt x="5532" y="847"/>
                  <a:pt x="5652" y="892"/>
                </a:cubicBezTo>
                <a:cubicBezTo>
                  <a:pt x="5772" y="937"/>
                  <a:pt x="5811" y="1029"/>
                  <a:pt x="5862" y="1076"/>
                </a:cubicBezTo>
                <a:cubicBezTo>
                  <a:pt x="5915" y="1124"/>
                  <a:pt x="5919" y="1167"/>
                  <a:pt x="5956" y="1173"/>
                </a:cubicBezTo>
                <a:cubicBezTo>
                  <a:pt x="5980" y="1190"/>
                  <a:pt x="5992" y="1194"/>
                  <a:pt x="6009" y="1180"/>
                </a:cubicBezTo>
                <a:cubicBezTo>
                  <a:pt x="6026" y="1166"/>
                  <a:pt x="6028" y="1130"/>
                  <a:pt x="6061" y="1088"/>
                </a:cubicBezTo>
                <a:cubicBezTo>
                  <a:pt x="6157" y="1043"/>
                  <a:pt x="6128" y="976"/>
                  <a:pt x="6208" y="929"/>
                </a:cubicBezTo>
                <a:cubicBezTo>
                  <a:pt x="6288" y="882"/>
                  <a:pt x="6472" y="832"/>
                  <a:pt x="6541" y="807"/>
                </a:cubicBezTo>
              </a:path>
            </a:pathLst>
          </a:custGeom>
          <a:noFill/>
          <a:ln w="28575">
            <a:solidFill>
              <a:srgbClr val="CC9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Freeform 87"/>
          <p:cNvSpPr>
            <a:spLocks/>
          </p:cNvSpPr>
          <p:nvPr/>
        </p:nvSpPr>
        <p:spPr bwMode="auto">
          <a:xfrm>
            <a:off x="0" y="3429000"/>
            <a:ext cx="8224838" cy="1042988"/>
          </a:xfrm>
          <a:custGeom>
            <a:avLst/>
            <a:gdLst>
              <a:gd name="T0" fmla="*/ 2147483646 w 5829"/>
              <a:gd name="T1" fmla="*/ 2147483646 h 657"/>
              <a:gd name="T2" fmla="*/ 2147483646 w 5829"/>
              <a:gd name="T3" fmla="*/ 2147483646 h 657"/>
              <a:gd name="T4" fmla="*/ 2147483646 w 5829"/>
              <a:gd name="T5" fmla="*/ 2147483646 h 657"/>
              <a:gd name="T6" fmla="*/ 2147483646 w 5829"/>
              <a:gd name="T7" fmla="*/ 2147483646 h 657"/>
              <a:gd name="T8" fmla="*/ 2147483646 w 5829"/>
              <a:gd name="T9" fmla="*/ 2147483646 h 657"/>
              <a:gd name="T10" fmla="*/ 2147483646 w 5829"/>
              <a:gd name="T11" fmla="*/ 2147483646 h 657"/>
              <a:gd name="T12" fmla="*/ 2147483646 w 5829"/>
              <a:gd name="T13" fmla="*/ 2147483646 h 657"/>
              <a:gd name="T14" fmla="*/ 0 w 5829"/>
              <a:gd name="T15" fmla="*/ 0 h 6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29"/>
              <a:gd name="T25" fmla="*/ 0 h 657"/>
              <a:gd name="T26" fmla="*/ 5829 w 5829"/>
              <a:gd name="T27" fmla="*/ 657 h 6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29" h="657">
                <a:moveTo>
                  <a:pt x="5829" y="657"/>
                </a:moveTo>
                <a:cubicBezTo>
                  <a:pt x="5805" y="648"/>
                  <a:pt x="5747" y="624"/>
                  <a:pt x="5682" y="605"/>
                </a:cubicBezTo>
                <a:cubicBezTo>
                  <a:pt x="5617" y="586"/>
                  <a:pt x="5554" y="570"/>
                  <a:pt x="5441" y="543"/>
                </a:cubicBezTo>
                <a:cubicBezTo>
                  <a:pt x="5327" y="516"/>
                  <a:pt x="5177" y="478"/>
                  <a:pt x="5002" y="441"/>
                </a:cubicBezTo>
                <a:cubicBezTo>
                  <a:pt x="4827" y="404"/>
                  <a:pt x="4777" y="368"/>
                  <a:pt x="4390" y="321"/>
                </a:cubicBezTo>
                <a:cubicBezTo>
                  <a:pt x="4002" y="274"/>
                  <a:pt x="3155" y="195"/>
                  <a:pt x="2675" y="154"/>
                </a:cubicBezTo>
                <a:cubicBezTo>
                  <a:pt x="2195" y="113"/>
                  <a:pt x="1955" y="100"/>
                  <a:pt x="1510" y="74"/>
                </a:cubicBezTo>
                <a:cubicBezTo>
                  <a:pt x="1064" y="48"/>
                  <a:pt x="314" y="15"/>
                  <a:pt x="0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Text Box 88"/>
          <p:cNvSpPr txBox="1">
            <a:spLocks noChangeArrowheads="1"/>
          </p:cNvSpPr>
          <p:nvPr/>
        </p:nvSpPr>
        <p:spPr bwMode="auto">
          <a:xfrm>
            <a:off x="1455738" y="5029200"/>
            <a:ext cx="2543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Shallow Ground Water Flow</a:t>
            </a:r>
          </a:p>
        </p:txBody>
      </p:sp>
      <p:sp>
        <p:nvSpPr>
          <p:cNvPr id="10254" name="Freeform 89"/>
          <p:cNvSpPr>
            <a:spLocks/>
          </p:cNvSpPr>
          <p:nvPr/>
        </p:nvSpPr>
        <p:spPr bwMode="auto">
          <a:xfrm>
            <a:off x="3886200" y="3733800"/>
            <a:ext cx="1895475" cy="639763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Freeform 90"/>
          <p:cNvSpPr>
            <a:spLocks/>
          </p:cNvSpPr>
          <p:nvPr/>
        </p:nvSpPr>
        <p:spPr bwMode="auto">
          <a:xfrm>
            <a:off x="5783263" y="4037013"/>
            <a:ext cx="1430337" cy="333375"/>
          </a:xfrm>
          <a:custGeom>
            <a:avLst/>
            <a:gdLst>
              <a:gd name="T0" fmla="*/ 0 w 1014"/>
              <a:gd name="T1" fmla="*/ 0 h 210"/>
              <a:gd name="T2" fmla="*/ 2147483646 w 1014"/>
              <a:gd name="T3" fmla="*/ 2147483646 h 210"/>
              <a:gd name="T4" fmla="*/ 2147483646 w 1014"/>
              <a:gd name="T5" fmla="*/ 2147483646 h 210"/>
              <a:gd name="T6" fmla="*/ 2147483646 w 1014"/>
              <a:gd name="T7" fmla="*/ 2147483646 h 210"/>
              <a:gd name="T8" fmla="*/ 2147483646 w 1014"/>
              <a:gd name="T9" fmla="*/ 2147483646 h 210"/>
              <a:gd name="T10" fmla="*/ 2147483646 w 1014"/>
              <a:gd name="T11" fmla="*/ 2147483646 h 2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4"/>
              <a:gd name="T19" fmla="*/ 0 h 210"/>
              <a:gd name="T20" fmla="*/ 1014 w 1014"/>
              <a:gd name="T21" fmla="*/ 210 h 2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4" h="210">
                <a:moveTo>
                  <a:pt x="0" y="0"/>
                </a:moveTo>
                <a:cubicBezTo>
                  <a:pt x="35" y="19"/>
                  <a:pt x="131" y="85"/>
                  <a:pt x="209" y="112"/>
                </a:cubicBezTo>
                <a:cubicBezTo>
                  <a:pt x="287" y="139"/>
                  <a:pt x="420" y="154"/>
                  <a:pt x="471" y="164"/>
                </a:cubicBezTo>
                <a:cubicBezTo>
                  <a:pt x="522" y="174"/>
                  <a:pt x="460" y="166"/>
                  <a:pt x="517" y="171"/>
                </a:cubicBezTo>
                <a:cubicBezTo>
                  <a:pt x="574" y="176"/>
                  <a:pt x="728" y="191"/>
                  <a:pt x="811" y="197"/>
                </a:cubicBezTo>
                <a:cubicBezTo>
                  <a:pt x="894" y="203"/>
                  <a:pt x="972" y="207"/>
                  <a:pt x="1014" y="210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6" name="Group 91"/>
          <p:cNvGrpSpPr>
            <a:grpSpLocks/>
          </p:cNvGrpSpPr>
          <p:nvPr/>
        </p:nvGrpSpPr>
        <p:grpSpPr bwMode="auto">
          <a:xfrm>
            <a:off x="7188200" y="2063750"/>
            <a:ext cx="977900" cy="2108200"/>
            <a:chOff x="6700" y="2337"/>
            <a:chExt cx="895" cy="1458"/>
          </a:xfrm>
        </p:grpSpPr>
        <p:sp>
          <p:nvSpPr>
            <p:cNvPr id="10567" name="Freeform 92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8" name="Freeform 93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9" name="Freeform 94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0" name="Freeform 95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1" name="Freeform 96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2" name="Freeform 97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3" name="Freeform 98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4" name="Freeform 99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5" name="Freeform 100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6" name="Freeform 101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7" name="Freeform 102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8" name="Freeform 103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9" name="Freeform 104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0" name="Freeform 105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1" name="Freeform 106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2" name="Freeform 107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3" name="Freeform 108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4" name="Freeform 109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5" name="Freeform 110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6" name="Freeform 111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7" name="Freeform 112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8" name="Freeform 113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9" name="Freeform 114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0" name="Freeform 115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1" name="Freeform 116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2" name="Freeform 117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3" name="Freeform 118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4" name="Freeform 119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5" name="Freeform 120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6" name="Freeform 121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7" name="Freeform 122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8" name="Freeform 123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9" name="Freeform 124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0" name="Freeform 125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1" name="Freeform 126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2" name="Freeform 127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3" name="Freeform 128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4" name="Freeform 129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5" name="Freeform 130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6" name="Freeform 131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7" name="Freeform 132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8" name="Freeform 133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9" name="Freeform 134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0" name="Freeform 135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1" name="Freeform 136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2" name="Freeform 137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3" name="Freeform 138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4" name="Freeform 139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5" name="Freeform 140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6" name="Freeform 141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7" name="Freeform 142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8" name="Freeform 143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9" name="Freeform 144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0" name="Freeform 145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1" name="Freeform 146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2" name="Freeform 147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3" name="Freeform 148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4" name="Freeform 149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5" name="Freeform 150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6" name="Freeform 151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7" name="Freeform 152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8" name="Freeform 153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9" name="Freeform 154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0" name="Freeform 155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1" name="Freeform 156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2" name="Freeform 157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3" name="Freeform 158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4" name="Freeform 159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5" name="Freeform 160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6" name="Freeform 161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7" name="Freeform 162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8" name="Freeform 163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9" name="Freeform 164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0" name="Freeform 165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1" name="Freeform 166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7" name="Group 167"/>
          <p:cNvGrpSpPr>
            <a:grpSpLocks/>
          </p:cNvGrpSpPr>
          <p:nvPr/>
        </p:nvGrpSpPr>
        <p:grpSpPr bwMode="auto">
          <a:xfrm>
            <a:off x="7515225" y="2525713"/>
            <a:ext cx="728663" cy="1679575"/>
            <a:chOff x="6700" y="2337"/>
            <a:chExt cx="895" cy="1458"/>
          </a:xfrm>
        </p:grpSpPr>
        <p:sp>
          <p:nvSpPr>
            <p:cNvPr id="10492" name="Freeform 168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3" name="Freeform 169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4" name="Freeform 170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5" name="Freeform 171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6" name="Freeform 172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7" name="Freeform 173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8" name="Freeform 174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9" name="Freeform 175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0" name="Freeform 176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1" name="Freeform 177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2" name="Freeform 178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3" name="Freeform 179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4" name="Freeform 180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5" name="Freeform 181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6" name="Freeform 182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7" name="Freeform 183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8" name="Freeform 184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9" name="Freeform 185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0" name="Freeform 186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1" name="Freeform 187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2" name="Freeform 188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3" name="Freeform 189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4" name="Freeform 190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5" name="Freeform 191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6" name="Freeform 192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7" name="Freeform 193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8" name="Freeform 194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9" name="Freeform 195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0" name="Freeform 196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1" name="Freeform 197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2" name="Freeform 198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3" name="Freeform 199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4" name="Freeform 200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5" name="Freeform 201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6" name="Freeform 202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7" name="Freeform 203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8" name="Freeform 204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9" name="Freeform 205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0" name="Freeform 206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1" name="Freeform 207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2" name="Freeform 208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3" name="Freeform 209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4" name="Freeform 210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5" name="Freeform 211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6" name="Freeform 212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7" name="Freeform 213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8" name="Freeform 214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9" name="Freeform 215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0" name="Freeform 216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1" name="Freeform 217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2" name="Freeform 218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3" name="Freeform 219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4" name="Freeform 220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5" name="Freeform 221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6" name="Freeform 222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7" name="Freeform 223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" name="Freeform 224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" name="Freeform 225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0" name="Freeform 226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1" name="Freeform 227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2" name="Freeform 228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3" name="Freeform 229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4" name="Freeform 230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5" name="Freeform 231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6" name="Freeform 232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7" name="Freeform 233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8" name="Freeform 234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9" name="Freeform 235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0" name="Freeform 236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1" name="Freeform 237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2" name="Freeform 238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3" name="Freeform 239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4" name="Freeform 240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5" name="Freeform 241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6" name="Freeform 242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8" name="Group 243"/>
          <p:cNvGrpSpPr>
            <a:grpSpLocks/>
          </p:cNvGrpSpPr>
          <p:nvPr/>
        </p:nvGrpSpPr>
        <p:grpSpPr bwMode="auto">
          <a:xfrm>
            <a:off x="6921500" y="2470150"/>
            <a:ext cx="565150" cy="1565275"/>
            <a:chOff x="6700" y="2337"/>
            <a:chExt cx="895" cy="1458"/>
          </a:xfrm>
        </p:grpSpPr>
        <p:sp>
          <p:nvSpPr>
            <p:cNvPr id="10417" name="Freeform 244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Freeform 245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9" name="Freeform 246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0" name="Freeform 247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1" name="Freeform 248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2" name="Freeform 249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3" name="Freeform 250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4" name="Freeform 251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5" name="Freeform 252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6" name="Freeform 253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7" name="Freeform 254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8" name="Freeform 255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9" name="Freeform 256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0" name="Freeform 257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1" name="Freeform 258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2" name="Freeform 259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3" name="Freeform 260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4" name="Freeform 261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5" name="Freeform 262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6" name="Freeform 263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7" name="Freeform 264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8" name="Freeform 265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9" name="Freeform 266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0" name="Freeform 267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1" name="Freeform 268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2" name="Freeform 269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3" name="Freeform 270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4" name="Freeform 271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5" name="Freeform 272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" name="Freeform 273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" name="Freeform 274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" name="Freeform 275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" name="Freeform 276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0" name="Freeform 277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" name="Freeform 278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" name="Freeform 279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3" name="Freeform 280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4" name="Freeform 281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5" name="Freeform 282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6" name="Freeform 283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7" name="Freeform 284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8" name="Freeform 285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9" name="Freeform 286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0" name="Freeform 287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1" name="Freeform 288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2" name="Freeform 289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3" name="Freeform 290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4" name="Freeform 291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5" name="Freeform 292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6" name="Freeform 293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7" name="Freeform 294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8" name="Freeform 295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9" name="Freeform 296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0" name="Freeform 297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1" name="Freeform 298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2" name="Freeform 299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3" name="Freeform 300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4" name="Freeform 301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5" name="Freeform 302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6" name="Freeform 303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7" name="Freeform 304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8" name="Freeform 305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9" name="Freeform 306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0" name="Freeform 307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1" name="Freeform 308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2" name="Freeform 309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3" name="Freeform 310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4" name="Freeform 311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" name="Freeform 312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6" name="Freeform 313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7" name="Freeform 314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8" name="Freeform 315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9" name="Freeform 316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0" name="Freeform 317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1" name="Freeform 318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9" name="Group 319"/>
          <p:cNvGrpSpPr>
            <a:grpSpLocks/>
          </p:cNvGrpSpPr>
          <p:nvPr/>
        </p:nvGrpSpPr>
        <p:grpSpPr bwMode="auto">
          <a:xfrm>
            <a:off x="6559550" y="3262313"/>
            <a:ext cx="463550" cy="560387"/>
            <a:chOff x="5007" y="2137"/>
            <a:chExt cx="401" cy="398"/>
          </a:xfrm>
        </p:grpSpPr>
        <p:grpSp>
          <p:nvGrpSpPr>
            <p:cNvPr id="10411" name="Group 320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0413" name="Freeform 321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322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323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324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12" name="Freeform 325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60" name="Group 326"/>
          <p:cNvGrpSpPr>
            <a:grpSpLocks/>
          </p:cNvGrpSpPr>
          <p:nvPr/>
        </p:nvGrpSpPr>
        <p:grpSpPr bwMode="auto">
          <a:xfrm>
            <a:off x="6686550" y="2255838"/>
            <a:ext cx="630238" cy="1423987"/>
            <a:chOff x="6700" y="2337"/>
            <a:chExt cx="895" cy="1458"/>
          </a:xfrm>
        </p:grpSpPr>
        <p:sp>
          <p:nvSpPr>
            <p:cNvPr id="10336" name="Freeform 327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Freeform 328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Freeform 329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Freeform 330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Freeform 331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Freeform 332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Freeform 333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334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335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Freeform 336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Freeform 337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Freeform 338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339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340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341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1" name="Freeform 342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Freeform 343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Freeform 344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Freeform 345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Freeform 346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6" name="Freeform 347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Freeform 348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8" name="Freeform 349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Freeform 350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Freeform 351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Freeform 352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Freeform 353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Freeform 354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4" name="Freeform 355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Freeform 356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Freeform 357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Freeform 358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Freeform 359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9" name="Freeform 360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0" name="Freeform 361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1" name="Freeform 362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Freeform 363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Freeform 364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4" name="Freeform 365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5" name="Freeform 366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6" name="Freeform 367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Freeform 368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8" name="Freeform 369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9" name="Freeform 370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0" name="Freeform 371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1" name="Freeform 372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2" name="Freeform 373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3" name="Freeform 374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4" name="Freeform 375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5" name="Freeform 376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6" name="Freeform 377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7" name="Freeform 378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8" name="Freeform 379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9" name="Freeform 380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Freeform 381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Freeform 382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Freeform 383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Freeform 384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Freeform 385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Freeform 386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Freeform 387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Freeform 388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Freeform 389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Freeform 390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Freeform 391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Freeform 392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Freeform 393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Freeform 394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395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396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397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Freeform 398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399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400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401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61" name="Group 402"/>
          <p:cNvGrpSpPr>
            <a:grpSpLocks/>
          </p:cNvGrpSpPr>
          <p:nvPr/>
        </p:nvGrpSpPr>
        <p:grpSpPr bwMode="auto">
          <a:xfrm>
            <a:off x="0" y="2012950"/>
            <a:ext cx="2012950" cy="901700"/>
            <a:chOff x="0" y="1262"/>
            <a:chExt cx="1427" cy="574"/>
          </a:xfrm>
        </p:grpSpPr>
        <p:sp>
          <p:nvSpPr>
            <p:cNvPr id="10329" name="Freeform 403"/>
            <p:cNvSpPr>
              <a:spLocks/>
            </p:cNvSpPr>
            <p:nvPr/>
          </p:nvSpPr>
          <p:spPr bwMode="auto">
            <a:xfrm flipH="1">
              <a:off x="0" y="1262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0" name="Freeform 404"/>
            <p:cNvSpPr>
              <a:spLocks/>
            </p:cNvSpPr>
            <p:nvPr/>
          </p:nvSpPr>
          <p:spPr bwMode="auto">
            <a:xfrm flipH="1">
              <a:off x="176" y="1263"/>
              <a:ext cx="269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1" name="Freeform 405"/>
            <p:cNvSpPr>
              <a:spLocks/>
            </p:cNvSpPr>
            <p:nvPr/>
          </p:nvSpPr>
          <p:spPr bwMode="auto">
            <a:xfrm flipH="1">
              <a:off x="345" y="127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2" name="Freeform 406"/>
            <p:cNvSpPr>
              <a:spLocks/>
            </p:cNvSpPr>
            <p:nvPr/>
          </p:nvSpPr>
          <p:spPr bwMode="auto">
            <a:xfrm flipH="1">
              <a:off x="542" y="1281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3" name="Freeform 407"/>
            <p:cNvSpPr>
              <a:spLocks/>
            </p:cNvSpPr>
            <p:nvPr/>
          </p:nvSpPr>
          <p:spPr bwMode="auto">
            <a:xfrm flipH="1">
              <a:off x="750" y="128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4" name="Freeform 408"/>
            <p:cNvSpPr>
              <a:spLocks/>
            </p:cNvSpPr>
            <p:nvPr/>
          </p:nvSpPr>
          <p:spPr bwMode="auto">
            <a:xfrm flipH="1">
              <a:off x="947" y="129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5" name="Freeform 409"/>
            <p:cNvSpPr>
              <a:spLocks/>
            </p:cNvSpPr>
            <p:nvPr/>
          </p:nvSpPr>
          <p:spPr bwMode="auto">
            <a:xfrm flipH="1">
              <a:off x="1159" y="132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2" name="Freeform 410"/>
          <p:cNvSpPr>
            <a:spLocks/>
          </p:cNvSpPr>
          <p:nvPr/>
        </p:nvSpPr>
        <p:spPr bwMode="auto">
          <a:xfrm flipH="1">
            <a:off x="3209925" y="2344738"/>
            <a:ext cx="261938" cy="746125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Freeform 411"/>
          <p:cNvSpPr>
            <a:spLocks/>
          </p:cNvSpPr>
          <p:nvPr/>
        </p:nvSpPr>
        <p:spPr bwMode="auto">
          <a:xfrm flipH="1">
            <a:off x="1898650" y="2127250"/>
            <a:ext cx="377825" cy="81121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4" name="Freeform 412"/>
          <p:cNvSpPr>
            <a:spLocks/>
          </p:cNvSpPr>
          <p:nvPr/>
        </p:nvSpPr>
        <p:spPr bwMode="auto">
          <a:xfrm flipH="1">
            <a:off x="2139950" y="2154238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5" name="Freeform 413"/>
          <p:cNvSpPr>
            <a:spLocks/>
          </p:cNvSpPr>
          <p:nvPr/>
        </p:nvSpPr>
        <p:spPr bwMode="auto">
          <a:xfrm flipH="1">
            <a:off x="2403475" y="2184400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Freeform 414"/>
          <p:cNvSpPr>
            <a:spLocks/>
          </p:cNvSpPr>
          <p:nvPr/>
        </p:nvSpPr>
        <p:spPr bwMode="auto">
          <a:xfrm flipH="1">
            <a:off x="2635250" y="2220913"/>
            <a:ext cx="381000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7" name="Freeform 415"/>
          <p:cNvSpPr>
            <a:spLocks/>
          </p:cNvSpPr>
          <p:nvPr/>
        </p:nvSpPr>
        <p:spPr bwMode="auto">
          <a:xfrm flipH="1">
            <a:off x="2924175" y="2255838"/>
            <a:ext cx="377825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Freeform 416"/>
          <p:cNvSpPr>
            <a:spLocks/>
          </p:cNvSpPr>
          <p:nvPr/>
        </p:nvSpPr>
        <p:spPr bwMode="auto">
          <a:xfrm flipH="1">
            <a:off x="3432175" y="2333625"/>
            <a:ext cx="377825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Freeform 417"/>
          <p:cNvSpPr>
            <a:spLocks/>
          </p:cNvSpPr>
          <p:nvPr/>
        </p:nvSpPr>
        <p:spPr bwMode="auto">
          <a:xfrm flipH="1">
            <a:off x="3740150" y="2379663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70" name="Group 418"/>
          <p:cNvGrpSpPr>
            <a:grpSpLocks/>
          </p:cNvGrpSpPr>
          <p:nvPr/>
        </p:nvGrpSpPr>
        <p:grpSpPr bwMode="auto">
          <a:xfrm>
            <a:off x="7154863" y="3579813"/>
            <a:ext cx="461962" cy="560387"/>
            <a:chOff x="5007" y="2137"/>
            <a:chExt cx="401" cy="398"/>
          </a:xfrm>
        </p:grpSpPr>
        <p:grpSp>
          <p:nvGrpSpPr>
            <p:cNvPr id="10323" name="Group 419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0325" name="Freeform 420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421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422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423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24" name="Freeform 424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1" name="Group 425"/>
          <p:cNvGrpSpPr>
            <a:grpSpLocks/>
          </p:cNvGrpSpPr>
          <p:nvPr/>
        </p:nvGrpSpPr>
        <p:grpSpPr bwMode="auto">
          <a:xfrm>
            <a:off x="6692900" y="3363913"/>
            <a:ext cx="463550" cy="560387"/>
            <a:chOff x="5007" y="2137"/>
            <a:chExt cx="401" cy="398"/>
          </a:xfrm>
        </p:grpSpPr>
        <p:grpSp>
          <p:nvGrpSpPr>
            <p:cNvPr id="10317" name="Group 426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0319" name="Freeform 427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428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429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430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18" name="Freeform 431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2" name="Group 432"/>
          <p:cNvGrpSpPr>
            <a:grpSpLocks/>
          </p:cNvGrpSpPr>
          <p:nvPr/>
        </p:nvGrpSpPr>
        <p:grpSpPr bwMode="auto">
          <a:xfrm>
            <a:off x="6978650" y="3695700"/>
            <a:ext cx="193675" cy="319088"/>
            <a:chOff x="4946" y="2328"/>
            <a:chExt cx="137" cy="201"/>
          </a:xfrm>
        </p:grpSpPr>
        <p:sp>
          <p:nvSpPr>
            <p:cNvPr id="10315" name="Freeform 433"/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Freeform 434"/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8 h 196"/>
                <a:gd name="T10" fmla="*/ 0 w 367"/>
                <a:gd name="T11" fmla="*/ 87 h 196"/>
                <a:gd name="T12" fmla="*/ 0 w 367"/>
                <a:gd name="T13" fmla="*/ 119 h 196"/>
                <a:gd name="T14" fmla="*/ 0 w 367"/>
                <a:gd name="T15" fmla="*/ 155 h 196"/>
                <a:gd name="T16" fmla="*/ 0 w 367"/>
                <a:gd name="T17" fmla="*/ 190 h 196"/>
                <a:gd name="T18" fmla="*/ 0 w 367"/>
                <a:gd name="T19" fmla="*/ 228 h 196"/>
                <a:gd name="T20" fmla="*/ 0 w 367"/>
                <a:gd name="T21" fmla="*/ 224 h 196"/>
                <a:gd name="T22" fmla="*/ 0 w 367"/>
                <a:gd name="T23" fmla="*/ 241 h 196"/>
                <a:gd name="T24" fmla="*/ 0 w 367"/>
                <a:gd name="T25" fmla="*/ 232 h 196"/>
                <a:gd name="T26" fmla="*/ 0 w 367"/>
                <a:gd name="T27" fmla="*/ 207 h 196"/>
                <a:gd name="T28" fmla="*/ 0 w 367"/>
                <a:gd name="T29" fmla="*/ 194 h 196"/>
                <a:gd name="T30" fmla="*/ 0 w 367"/>
                <a:gd name="T31" fmla="*/ 171 h 196"/>
                <a:gd name="T32" fmla="*/ 0 w 367"/>
                <a:gd name="T33" fmla="*/ 134 h 196"/>
                <a:gd name="T34" fmla="*/ 0 w 367"/>
                <a:gd name="T35" fmla="*/ 128 h 196"/>
                <a:gd name="T36" fmla="*/ 0 w 367"/>
                <a:gd name="T37" fmla="*/ 136 h 196"/>
                <a:gd name="T38" fmla="*/ 0 w 367"/>
                <a:gd name="T39" fmla="*/ 137 h 196"/>
                <a:gd name="T40" fmla="*/ 0 w 367"/>
                <a:gd name="T41" fmla="*/ 156 h 196"/>
                <a:gd name="T42" fmla="*/ 0 w 367"/>
                <a:gd name="T43" fmla="*/ 185 h 196"/>
                <a:gd name="T44" fmla="*/ 0 w 367"/>
                <a:gd name="T45" fmla="*/ 212 h 196"/>
                <a:gd name="T46" fmla="*/ 0 w 367"/>
                <a:gd name="T47" fmla="*/ 241 h 196"/>
                <a:gd name="T48" fmla="*/ 0 w 367"/>
                <a:gd name="T49" fmla="*/ 238 h 196"/>
                <a:gd name="T50" fmla="*/ 0 w 367"/>
                <a:gd name="T51" fmla="*/ 225 h 196"/>
                <a:gd name="T52" fmla="*/ 0 w 367"/>
                <a:gd name="T53" fmla="*/ 225 h 196"/>
                <a:gd name="T54" fmla="*/ 0 w 367"/>
                <a:gd name="T55" fmla="*/ 234 h 196"/>
                <a:gd name="T56" fmla="*/ 0 w 367"/>
                <a:gd name="T57" fmla="*/ 244 h 196"/>
                <a:gd name="T58" fmla="*/ 0 w 367"/>
                <a:gd name="T59" fmla="*/ 241 h 196"/>
                <a:gd name="T60" fmla="*/ 0 w 367"/>
                <a:gd name="T61" fmla="*/ 209 h 196"/>
                <a:gd name="T62" fmla="*/ 0 w 367"/>
                <a:gd name="T63" fmla="*/ 162 h 196"/>
                <a:gd name="T64" fmla="*/ 0 w 367"/>
                <a:gd name="T65" fmla="*/ 137 h 196"/>
                <a:gd name="T66" fmla="*/ 0 w 367"/>
                <a:gd name="T67" fmla="*/ 107 h 196"/>
                <a:gd name="T68" fmla="*/ 0 w 367"/>
                <a:gd name="T69" fmla="*/ 84 h 196"/>
                <a:gd name="T70" fmla="*/ 0 w 367"/>
                <a:gd name="T71" fmla="*/ 52 h 196"/>
                <a:gd name="T72" fmla="*/ 0 w 367"/>
                <a:gd name="T73" fmla="*/ 39 h 196"/>
                <a:gd name="T74" fmla="*/ 0 w 367"/>
                <a:gd name="T75" fmla="*/ 46 h 196"/>
                <a:gd name="T76" fmla="*/ 0 w 367"/>
                <a:gd name="T77" fmla="*/ 55 h 196"/>
                <a:gd name="T78" fmla="*/ 0 w 367"/>
                <a:gd name="T79" fmla="*/ 29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3" name="Rectangle 435" descr="Granite"/>
          <p:cNvSpPr>
            <a:spLocks noChangeArrowheads="1"/>
          </p:cNvSpPr>
          <p:nvPr/>
        </p:nvSpPr>
        <p:spPr bwMode="auto">
          <a:xfrm>
            <a:off x="0" y="5441950"/>
            <a:ext cx="9144000" cy="33972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10274" name="Text Box 436"/>
          <p:cNvSpPr txBox="1">
            <a:spLocks noChangeArrowheads="1"/>
          </p:cNvSpPr>
          <p:nvPr/>
        </p:nvSpPr>
        <p:spPr bwMode="auto">
          <a:xfrm>
            <a:off x="2514600" y="5454650"/>
            <a:ext cx="3919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Verdana" pitchFamily="34" charset="0"/>
              </a:rPr>
              <a:t>Restrictive Layer (Aquitard)</a:t>
            </a:r>
          </a:p>
        </p:txBody>
      </p:sp>
      <p:sp>
        <p:nvSpPr>
          <p:cNvPr id="10275" name="Freeform 437"/>
          <p:cNvSpPr>
            <a:spLocks/>
          </p:cNvSpPr>
          <p:nvPr/>
        </p:nvSpPr>
        <p:spPr bwMode="auto">
          <a:xfrm>
            <a:off x="6475413" y="3471863"/>
            <a:ext cx="133350" cy="25400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Freeform 438"/>
          <p:cNvSpPr>
            <a:spLocks/>
          </p:cNvSpPr>
          <p:nvPr/>
        </p:nvSpPr>
        <p:spPr bwMode="auto">
          <a:xfrm>
            <a:off x="6022975" y="3365500"/>
            <a:ext cx="80963" cy="19050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Freeform 439"/>
          <p:cNvSpPr>
            <a:spLocks/>
          </p:cNvSpPr>
          <p:nvPr/>
        </p:nvSpPr>
        <p:spPr bwMode="auto">
          <a:xfrm>
            <a:off x="6081713" y="3370263"/>
            <a:ext cx="84137" cy="19685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Freeform 440"/>
          <p:cNvSpPr>
            <a:spLocks/>
          </p:cNvSpPr>
          <p:nvPr/>
        </p:nvSpPr>
        <p:spPr bwMode="auto">
          <a:xfrm>
            <a:off x="6129338" y="33528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9" name="Freeform 441"/>
          <p:cNvSpPr>
            <a:spLocks/>
          </p:cNvSpPr>
          <p:nvPr/>
        </p:nvSpPr>
        <p:spPr bwMode="auto">
          <a:xfrm>
            <a:off x="6213475" y="339725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0" name="Freeform 442"/>
          <p:cNvSpPr>
            <a:spLocks/>
          </p:cNvSpPr>
          <p:nvPr/>
        </p:nvSpPr>
        <p:spPr bwMode="auto">
          <a:xfrm>
            <a:off x="6280150" y="3429000"/>
            <a:ext cx="90488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1" name="Freeform 443"/>
          <p:cNvSpPr>
            <a:spLocks/>
          </p:cNvSpPr>
          <p:nvPr/>
        </p:nvSpPr>
        <p:spPr bwMode="auto">
          <a:xfrm>
            <a:off x="6410325" y="348615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2" name="Freeform 444"/>
          <p:cNvSpPr>
            <a:spLocks/>
          </p:cNvSpPr>
          <p:nvPr/>
        </p:nvSpPr>
        <p:spPr bwMode="auto">
          <a:xfrm>
            <a:off x="6348413" y="3465513"/>
            <a:ext cx="92075" cy="2079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83" name="Group 445"/>
          <p:cNvGrpSpPr>
            <a:grpSpLocks/>
          </p:cNvGrpSpPr>
          <p:nvPr/>
        </p:nvGrpSpPr>
        <p:grpSpPr bwMode="auto">
          <a:xfrm>
            <a:off x="17463" y="171450"/>
            <a:ext cx="2020887" cy="1046163"/>
            <a:chOff x="268" y="84"/>
            <a:chExt cx="1432" cy="797"/>
          </a:xfrm>
        </p:grpSpPr>
        <p:sp>
          <p:nvSpPr>
            <p:cNvPr id="10303" name="Freeform 446"/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Freeform 447"/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4 w 2823"/>
                <a:gd name="T1" fmla="*/ 0 h 1517"/>
                <a:gd name="T2" fmla="*/ 5 w 2823"/>
                <a:gd name="T3" fmla="*/ 0 h 1517"/>
                <a:gd name="T4" fmla="*/ 5 w 2823"/>
                <a:gd name="T5" fmla="*/ 0 h 1517"/>
                <a:gd name="T6" fmla="*/ 6 w 2823"/>
                <a:gd name="T7" fmla="*/ 0 h 1517"/>
                <a:gd name="T8" fmla="*/ 6 w 2823"/>
                <a:gd name="T9" fmla="*/ 0 h 1517"/>
                <a:gd name="T10" fmla="*/ 6 w 2823"/>
                <a:gd name="T11" fmla="*/ 0 h 1517"/>
                <a:gd name="T12" fmla="*/ 6 w 2823"/>
                <a:gd name="T13" fmla="*/ 0 h 1517"/>
                <a:gd name="T14" fmla="*/ 5 w 2823"/>
                <a:gd name="T15" fmla="*/ 0 h 1517"/>
                <a:gd name="T16" fmla="*/ 5 w 2823"/>
                <a:gd name="T17" fmla="*/ 0 h 1517"/>
                <a:gd name="T18" fmla="*/ 5 w 2823"/>
                <a:gd name="T19" fmla="*/ 0 h 1517"/>
                <a:gd name="T20" fmla="*/ 5 w 2823"/>
                <a:gd name="T21" fmla="*/ 0 h 1517"/>
                <a:gd name="T22" fmla="*/ 4 w 2823"/>
                <a:gd name="T23" fmla="*/ 0 h 1517"/>
                <a:gd name="T24" fmla="*/ 3 w 2823"/>
                <a:gd name="T25" fmla="*/ 0 h 1517"/>
                <a:gd name="T26" fmla="*/ 3 w 2823"/>
                <a:gd name="T27" fmla="*/ 0 h 1517"/>
                <a:gd name="T28" fmla="*/ 3 w 2823"/>
                <a:gd name="T29" fmla="*/ 0 h 1517"/>
                <a:gd name="T30" fmla="*/ 3 w 2823"/>
                <a:gd name="T31" fmla="*/ 0 h 1517"/>
                <a:gd name="T32" fmla="*/ 2 w 2823"/>
                <a:gd name="T33" fmla="*/ 0 h 1517"/>
                <a:gd name="T34" fmla="*/ 1 w 2823"/>
                <a:gd name="T35" fmla="*/ 0 h 1517"/>
                <a:gd name="T36" fmla="*/ 1 w 2823"/>
                <a:gd name="T37" fmla="*/ 0 h 1517"/>
                <a:gd name="T38" fmla="*/ 2 w 2823"/>
                <a:gd name="T39" fmla="*/ 0 h 1517"/>
                <a:gd name="T40" fmla="*/ 2 w 2823"/>
                <a:gd name="T41" fmla="*/ 0 h 1517"/>
                <a:gd name="T42" fmla="*/ 2 w 2823"/>
                <a:gd name="T43" fmla="*/ 0 h 1517"/>
                <a:gd name="T44" fmla="*/ 2 w 2823"/>
                <a:gd name="T45" fmla="*/ 0 h 1517"/>
                <a:gd name="T46" fmla="*/ 2 w 2823"/>
                <a:gd name="T47" fmla="*/ 0 h 1517"/>
                <a:gd name="T48" fmla="*/ 3 w 2823"/>
                <a:gd name="T49" fmla="*/ 0 h 1517"/>
                <a:gd name="T50" fmla="*/ 3 w 2823"/>
                <a:gd name="T51" fmla="*/ 0 h 1517"/>
                <a:gd name="T52" fmla="*/ 3 w 2823"/>
                <a:gd name="T53" fmla="*/ 0 h 1517"/>
                <a:gd name="T54" fmla="*/ 3 w 2823"/>
                <a:gd name="T55" fmla="*/ 0 h 1517"/>
                <a:gd name="T56" fmla="*/ 4 w 2823"/>
                <a:gd name="T57" fmla="*/ 0 h 1517"/>
                <a:gd name="T58" fmla="*/ 4 w 2823"/>
                <a:gd name="T59" fmla="*/ 0 h 1517"/>
                <a:gd name="T60" fmla="*/ 5 w 2823"/>
                <a:gd name="T61" fmla="*/ 0 h 1517"/>
                <a:gd name="T62" fmla="*/ 5 w 2823"/>
                <a:gd name="T63" fmla="*/ 0 h 1517"/>
                <a:gd name="T64" fmla="*/ 6 w 2823"/>
                <a:gd name="T65" fmla="*/ 0 h 1517"/>
                <a:gd name="T66" fmla="*/ 5 w 2823"/>
                <a:gd name="T67" fmla="*/ 0 h 1517"/>
                <a:gd name="T68" fmla="*/ 5 w 2823"/>
                <a:gd name="T69" fmla="*/ 0 h 1517"/>
                <a:gd name="T70" fmla="*/ 5 w 2823"/>
                <a:gd name="T71" fmla="*/ 0 h 1517"/>
                <a:gd name="T72" fmla="*/ 4 w 2823"/>
                <a:gd name="T73" fmla="*/ 0 h 1517"/>
                <a:gd name="T74" fmla="*/ 3 w 2823"/>
                <a:gd name="T75" fmla="*/ 0 h 1517"/>
                <a:gd name="T76" fmla="*/ 3 w 2823"/>
                <a:gd name="T77" fmla="*/ 0 h 1517"/>
                <a:gd name="T78" fmla="*/ 3 w 2823"/>
                <a:gd name="T79" fmla="*/ 0 h 1517"/>
                <a:gd name="T80" fmla="*/ 3 w 2823"/>
                <a:gd name="T81" fmla="*/ 0 h 1517"/>
                <a:gd name="T82" fmla="*/ 3 w 2823"/>
                <a:gd name="T83" fmla="*/ 0 h 1517"/>
                <a:gd name="T84" fmla="*/ 2 w 2823"/>
                <a:gd name="T85" fmla="*/ 0 h 1517"/>
                <a:gd name="T86" fmla="*/ 2 w 2823"/>
                <a:gd name="T87" fmla="*/ 0 h 1517"/>
                <a:gd name="T88" fmla="*/ 1 w 2823"/>
                <a:gd name="T89" fmla="*/ 0 h 1517"/>
                <a:gd name="T90" fmla="*/ 1 w 2823"/>
                <a:gd name="T91" fmla="*/ 0 h 1517"/>
                <a:gd name="T92" fmla="*/ 1 w 2823"/>
                <a:gd name="T93" fmla="*/ 0 h 1517"/>
                <a:gd name="T94" fmla="*/ 1 w 2823"/>
                <a:gd name="T95" fmla="*/ 0 h 1517"/>
                <a:gd name="T96" fmla="*/ 1 w 2823"/>
                <a:gd name="T97" fmla="*/ 0 h 1517"/>
                <a:gd name="T98" fmla="*/ 1 w 2823"/>
                <a:gd name="T99" fmla="*/ 0 h 1517"/>
                <a:gd name="T100" fmla="*/ 1 w 2823"/>
                <a:gd name="T101" fmla="*/ 0 h 1517"/>
                <a:gd name="T102" fmla="*/ 2 w 2823"/>
                <a:gd name="T103" fmla="*/ 0 h 1517"/>
                <a:gd name="T104" fmla="*/ 2 w 2823"/>
                <a:gd name="T105" fmla="*/ 0 h 1517"/>
                <a:gd name="T106" fmla="*/ 2 w 2823"/>
                <a:gd name="T107" fmla="*/ 0 h 1517"/>
                <a:gd name="T108" fmla="*/ 3 w 2823"/>
                <a:gd name="T109" fmla="*/ 0 h 1517"/>
                <a:gd name="T110" fmla="*/ 3 w 2823"/>
                <a:gd name="T111" fmla="*/ 0 h 1517"/>
                <a:gd name="T112" fmla="*/ 4 w 2823"/>
                <a:gd name="T113" fmla="*/ 0 h 1517"/>
                <a:gd name="T114" fmla="*/ 4 w 2823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Freeform 448"/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0 w 461"/>
                <a:gd name="T1" fmla="*/ 0 h 571"/>
                <a:gd name="T2" fmla="*/ 0 w 461"/>
                <a:gd name="T3" fmla="*/ 0 h 571"/>
                <a:gd name="T4" fmla="*/ 0 w 461"/>
                <a:gd name="T5" fmla="*/ 0 h 571"/>
                <a:gd name="T6" fmla="*/ 0 w 461"/>
                <a:gd name="T7" fmla="*/ 0 h 571"/>
                <a:gd name="T8" fmla="*/ 0 w 461"/>
                <a:gd name="T9" fmla="*/ 0 h 571"/>
                <a:gd name="T10" fmla="*/ 0 w 461"/>
                <a:gd name="T11" fmla="*/ 0 h 571"/>
                <a:gd name="T12" fmla="*/ 0 w 461"/>
                <a:gd name="T13" fmla="*/ 0 h 571"/>
                <a:gd name="T14" fmla="*/ 0 w 461"/>
                <a:gd name="T15" fmla="*/ 0 h 571"/>
                <a:gd name="T16" fmla="*/ 0 w 461"/>
                <a:gd name="T17" fmla="*/ 0 h 571"/>
                <a:gd name="T18" fmla="*/ 0 w 461"/>
                <a:gd name="T19" fmla="*/ 0 h 571"/>
                <a:gd name="T20" fmla="*/ 0 w 461"/>
                <a:gd name="T21" fmla="*/ 0 h 571"/>
                <a:gd name="T22" fmla="*/ 0 w 461"/>
                <a:gd name="T23" fmla="*/ 0 h 571"/>
                <a:gd name="T24" fmla="*/ 0 w 461"/>
                <a:gd name="T25" fmla="*/ 0 h 571"/>
                <a:gd name="T26" fmla="*/ 0 w 461"/>
                <a:gd name="T27" fmla="*/ 0 h 571"/>
                <a:gd name="T28" fmla="*/ 0 w 461"/>
                <a:gd name="T29" fmla="*/ 0 h 571"/>
                <a:gd name="T30" fmla="*/ 0 w 461"/>
                <a:gd name="T31" fmla="*/ 0 h 571"/>
                <a:gd name="T32" fmla="*/ 0 w 461"/>
                <a:gd name="T33" fmla="*/ 0 h 571"/>
                <a:gd name="T34" fmla="*/ 0 w 461"/>
                <a:gd name="T35" fmla="*/ 0 h 571"/>
                <a:gd name="T36" fmla="*/ 0 w 461"/>
                <a:gd name="T37" fmla="*/ 0 h 571"/>
                <a:gd name="T38" fmla="*/ 0 w 461"/>
                <a:gd name="T39" fmla="*/ 0 h 571"/>
                <a:gd name="T40" fmla="*/ 0 w 461"/>
                <a:gd name="T41" fmla="*/ 0 h 571"/>
                <a:gd name="T42" fmla="*/ 0 w 461"/>
                <a:gd name="T43" fmla="*/ 0 h 571"/>
                <a:gd name="T44" fmla="*/ 0 w 461"/>
                <a:gd name="T45" fmla="*/ 0 h 571"/>
                <a:gd name="T46" fmla="*/ 0 w 461"/>
                <a:gd name="T47" fmla="*/ 0 h 571"/>
                <a:gd name="T48" fmla="*/ 0 w 461"/>
                <a:gd name="T49" fmla="*/ 0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Freeform 449"/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1 w 458"/>
                <a:gd name="T1" fmla="*/ 0 h 570"/>
                <a:gd name="T2" fmla="*/ 1 w 458"/>
                <a:gd name="T3" fmla="*/ 0 h 570"/>
                <a:gd name="T4" fmla="*/ 1 w 458"/>
                <a:gd name="T5" fmla="*/ 0 h 570"/>
                <a:gd name="T6" fmla="*/ 1 w 458"/>
                <a:gd name="T7" fmla="*/ 0 h 570"/>
                <a:gd name="T8" fmla="*/ 1 w 458"/>
                <a:gd name="T9" fmla="*/ 0 h 570"/>
                <a:gd name="T10" fmla="*/ 1 w 458"/>
                <a:gd name="T11" fmla="*/ 0 h 570"/>
                <a:gd name="T12" fmla="*/ 1 w 458"/>
                <a:gd name="T13" fmla="*/ 0 h 570"/>
                <a:gd name="T14" fmla="*/ 1 w 458"/>
                <a:gd name="T15" fmla="*/ 0 h 570"/>
                <a:gd name="T16" fmla="*/ 1 w 458"/>
                <a:gd name="T17" fmla="*/ 0 h 570"/>
                <a:gd name="T18" fmla="*/ 1 w 458"/>
                <a:gd name="T19" fmla="*/ 0 h 570"/>
                <a:gd name="T20" fmla="*/ 1 w 458"/>
                <a:gd name="T21" fmla="*/ 0 h 570"/>
                <a:gd name="T22" fmla="*/ 1 w 458"/>
                <a:gd name="T23" fmla="*/ 0 h 570"/>
                <a:gd name="T24" fmla="*/ 1 w 458"/>
                <a:gd name="T25" fmla="*/ 0 h 570"/>
                <a:gd name="T26" fmla="*/ 1 w 458"/>
                <a:gd name="T27" fmla="*/ 0 h 570"/>
                <a:gd name="T28" fmla="*/ 1 w 458"/>
                <a:gd name="T29" fmla="*/ 0 h 570"/>
                <a:gd name="T30" fmla="*/ 1 w 458"/>
                <a:gd name="T31" fmla="*/ 0 h 570"/>
                <a:gd name="T32" fmla="*/ 1 w 458"/>
                <a:gd name="T33" fmla="*/ 0 h 570"/>
                <a:gd name="T34" fmla="*/ 1 w 458"/>
                <a:gd name="T35" fmla="*/ 0 h 570"/>
                <a:gd name="T36" fmla="*/ 1 w 458"/>
                <a:gd name="T37" fmla="*/ 0 h 570"/>
                <a:gd name="T38" fmla="*/ 0 w 458"/>
                <a:gd name="T39" fmla="*/ 0 h 570"/>
                <a:gd name="T40" fmla="*/ 1 w 458"/>
                <a:gd name="T41" fmla="*/ 0 h 570"/>
                <a:gd name="T42" fmla="*/ 1 w 458"/>
                <a:gd name="T43" fmla="*/ 0 h 570"/>
                <a:gd name="T44" fmla="*/ 1 w 458"/>
                <a:gd name="T45" fmla="*/ 0 h 570"/>
                <a:gd name="T46" fmla="*/ 1 w 458"/>
                <a:gd name="T47" fmla="*/ 0 h 570"/>
                <a:gd name="T48" fmla="*/ 1 w 458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Freeform 450"/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1 w 459"/>
                <a:gd name="T1" fmla="*/ 0 h 570"/>
                <a:gd name="T2" fmla="*/ 1 w 459"/>
                <a:gd name="T3" fmla="*/ 0 h 570"/>
                <a:gd name="T4" fmla="*/ 1 w 459"/>
                <a:gd name="T5" fmla="*/ 0 h 570"/>
                <a:gd name="T6" fmla="*/ 1 w 459"/>
                <a:gd name="T7" fmla="*/ 0 h 570"/>
                <a:gd name="T8" fmla="*/ 1 w 459"/>
                <a:gd name="T9" fmla="*/ 0 h 570"/>
                <a:gd name="T10" fmla="*/ 1 w 459"/>
                <a:gd name="T11" fmla="*/ 0 h 570"/>
                <a:gd name="T12" fmla="*/ 1 w 459"/>
                <a:gd name="T13" fmla="*/ 0 h 570"/>
                <a:gd name="T14" fmla="*/ 1 w 459"/>
                <a:gd name="T15" fmla="*/ 0 h 570"/>
                <a:gd name="T16" fmla="*/ 1 w 459"/>
                <a:gd name="T17" fmla="*/ 0 h 570"/>
                <a:gd name="T18" fmla="*/ 1 w 459"/>
                <a:gd name="T19" fmla="*/ 0 h 570"/>
                <a:gd name="T20" fmla="*/ 1 w 459"/>
                <a:gd name="T21" fmla="*/ 0 h 570"/>
                <a:gd name="T22" fmla="*/ 1 w 459"/>
                <a:gd name="T23" fmla="*/ 0 h 570"/>
                <a:gd name="T24" fmla="*/ 1 w 459"/>
                <a:gd name="T25" fmla="*/ 0 h 570"/>
                <a:gd name="T26" fmla="*/ 1 w 459"/>
                <a:gd name="T27" fmla="*/ 0 h 570"/>
                <a:gd name="T28" fmla="*/ 1 w 459"/>
                <a:gd name="T29" fmla="*/ 0 h 570"/>
                <a:gd name="T30" fmla="*/ 1 w 459"/>
                <a:gd name="T31" fmla="*/ 0 h 570"/>
                <a:gd name="T32" fmla="*/ 1 w 459"/>
                <a:gd name="T33" fmla="*/ 0 h 570"/>
                <a:gd name="T34" fmla="*/ 1 w 459"/>
                <a:gd name="T35" fmla="*/ 0 h 570"/>
                <a:gd name="T36" fmla="*/ 1 w 459"/>
                <a:gd name="T37" fmla="*/ 0 h 570"/>
                <a:gd name="T38" fmla="*/ 0 w 459"/>
                <a:gd name="T39" fmla="*/ 0 h 570"/>
                <a:gd name="T40" fmla="*/ 1 w 459"/>
                <a:gd name="T41" fmla="*/ 0 h 570"/>
                <a:gd name="T42" fmla="*/ 1 w 459"/>
                <a:gd name="T43" fmla="*/ 0 h 570"/>
                <a:gd name="T44" fmla="*/ 1 w 459"/>
                <a:gd name="T45" fmla="*/ 0 h 570"/>
                <a:gd name="T46" fmla="*/ 1 w 459"/>
                <a:gd name="T47" fmla="*/ 0 h 570"/>
                <a:gd name="T48" fmla="*/ 1 w 459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Freeform 451"/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0 h 1308"/>
                <a:gd name="T2" fmla="*/ 1 w 2572"/>
                <a:gd name="T3" fmla="*/ 0 h 1308"/>
                <a:gd name="T4" fmla="*/ 1 w 2572"/>
                <a:gd name="T5" fmla="*/ 0 h 1308"/>
                <a:gd name="T6" fmla="*/ 1 w 2572"/>
                <a:gd name="T7" fmla="*/ 0 h 1308"/>
                <a:gd name="T8" fmla="*/ 2 w 2572"/>
                <a:gd name="T9" fmla="*/ 0 h 1308"/>
                <a:gd name="T10" fmla="*/ 3 w 2572"/>
                <a:gd name="T11" fmla="*/ 0 h 1308"/>
                <a:gd name="T12" fmla="*/ 3 w 2572"/>
                <a:gd name="T13" fmla="*/ 0 h 1308"/>
                <a:gd name="T14" fmla="*/ 4 w 2572"/>
                <a:gd name="T15" fmla="*/ 0 h 1308"/>
                <a:gd name="T16" fmla="*/ 4 w 2572"/>
                <a:gd name="T17" fmla="*/ 0 h 1308"/>
                <a:gd name="T18" fmla="*/ 5 w 2572"/>
                <a:gd name="T19" fmla="*/ 0 h 1308"/>
                <a:gd name="T20" fmla="*/ 5 w 2572"/>
                <a:gd name="T21" fmla="*/ 0 h 1308"/>
                <a:gd name="T22" fmla="*/ 5 w 2572"/>
                <a:gd name="T23" fmla="*/ 0 h 1308"/>
                <a:gd name="T24" fmla="*/ 6 w 2572"/>
                <a:gd name="T25" fmla="*/ 0 h 1308"/>
                <a:gd name="T26" fmla="*/ 5 w 2572"/>
                <a:gd name="T27" fmla="*/ 0 h 1308"/>
                <a:gd name="T28" fmla="*/ 5 w 2572"/>
                <a:gd name="T29" fmla="*/ 0 h 1308"/>
                <a:gd name="T30" fmla="*/ 4 w 2572"/>
                <a:gd name="T31" fmla="*/ 0 h 1308"/>
                <a:gd name="T32" fmla="*/ 4 w 2572"/>
                <a:gd name="T33" fmla="*/ 0 h 1308"/>
                <a:gd name="T34" fmla="*/ 3 w 2572"/>
                <a:gd name="T35" fmla="*/ 0 h 1308"/>
                <a:gd name="T36" fmla="*/ 3 w 2572"/>
                <a:gd name="T37" fmla="*/ 0 h 1308"/>
                <a:gd name="T38" fmla="*/ 2 w 2572"/>
                <a:gd name="T39" fmla="*/ 0 h 1308"/>
                <a:gd name="T40" fmla="*/ 2 w 2572"/>
                <a:gd name="T41" fmla="*/ 0 h 1308"/>
                <a:gd name="T42" fmla="*/ 2 w 2572"/>
                <a:gd name="T43" fmla="*/ 0 h 1308"/>
                <a:gd name="T44" fmla="*/ 1 w 2572"/>
                <a:gd name="T45" fmla="*/ 0 h 1308"/>
                <a:gd name="T46" fmla="*/ 1 w 2572"/>
                <a:gd name="T47" fmla="*/ 0 h 1308"/>
                <a:gd name="T48" fmla="*/ 0 w 2572"/>
                <a:gd name="T49" fmla="*/ 0 h 1308"/>
                <a:gd name="T50" fmla="*/ 0 w 2572"/>
                <a:gd name="T51" fmla="*/ 0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Freeform 452"/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1 w 1614"/>
                <a:gd name="T1" fmla="*/ 0 h 739"/>
                <a:gd name="T2" fmla="*/ 1 w 1614"/>
                <a:gd name="T3" fmla="*/ 0 h 739"/>
                <a:gd name="T4" fmla="*/ 1 w 1614"/>
                <a:gd name="T5" fmla="*/ 0 h 739"/>
                <a:gd name="T6" fmla="*/ 1 w 1614"/>
                <a:gd name="T7" fmla="*/ 0 h 739"/>
                <a:gd name="T8" fmla="*/ 1 w 1614"/>
                <a:gd name="T9" fmla="*/ 0 h 739"/>
                <a:gd name="T10" fmla="*/ 2 w 1614"/>
                <a:gd name="T11" fmla="*/ 0 h 739"/>
                <a:gd name="T12" fmla="*/ 2 w 1614"/>
                <a:gd name="T13" fmla="*/ 0 h 739"/>
                <a:gd name="T14" fmla="*/ 2 w 1614"/>
                <a:gd name="T15" fmla="*/ 0 h 739"/>
                <a:gd name="T16" fmla="*/ 2 w 1614"/>
                <a:gd name="T17" fmla="*/ 0 h 739"/>
                <a:gd name="T18" fmla="*/ 3 w 1614"/>
                <a:gd name="T19" fmla="*/ 0 h 739"/>
                <a:gd name="T20" fmla="*/ 3 w 1614"/>
                <a:gd name="T21" fmla="*/ 0 h 739"/>
                <a:gd name="T22" fmla="*/ 3 w 1614"/>
                <a:gd name="T23" fmla="*/ 0 h 739"/>
                <a:gd name="T24" fmla="*/ 3 w 1614"/>
                <a:gd name="T25" fmla="*/ 0 h 739"/>
                <a:gd name="T26" fmla="*/ 3 w 1614"/>
                <a:gd name="T27" fmla="*/ 0 h 739"/>
                <a:gd name="T28" fmla="*/ 4 w 1614"/>
                <a:gd name="T29" fmla="*/ 0 h 739"/>
                <a:gd name="T30" fmla="*/ 4 w 1614"/>
                <a:gd name="T31" fmla="*/ 0 h 739"/>
                <a:gd name="T32" fmla="*/ 3 w 1614"/>
                <a:gd name="T33" fmla="*/ 0 h 739"/>
                <a:gd name="T34" fmla="*/ 2 w 1614"/>
                <a:gd name="T35" fmla="*/ 0 h 739"/>
                <a:gd name="T36" fmla="*/ 2 w 1614"/>
                <a:gd name="T37" fmla="*/ 0 h 739"/>
                <a:gd name="T38" fmla="*/ 1 w 1614"/>
                <a:gd name="T39" fmla="*/ 0 h 739"/>
                <a:gd name="T40" fmla="*/ 1 w 1614"/>
                <a:gd name="T41" fmla="*/ 0 h 739"/>
                <a:gd name="T42" fmla="*/ 0 w 1614"/>
                <a:gd name="T43" fmla="*/ 0 h 739"/>
                <a:gd name="T44" fmla="*/ 1 w 1614"/>
                <a:gd name="T45" fmla="*/ 0 h 739"/>
                <a:gd name="T46" fmla="*/ 1 w 1614"/>
                <a:gd name="T47" fmla="*/ 0 h 739"/>
                <a:gd name="T48" fmla="*/ 1 w 1614"/>
                <a:gd name="T49" fmla="*/ 0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453"/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1 w 459"/>
                <a:gd name="T1" fmla="*/ 0 h 573"/>
                <a:gd name="T2" fmla="*/ 1 w 459"/>
                <a:gd name="T3" fmla="*/ 0 h 573"/>
                <a:gd name="T4" fmla="*/ 1 w 459"/>
                <a:gd name="T5" fmla="*/ 0 h 573"/>
                <a:gd name="T6" fmla="*/ 1 w 459"/>
                <a:gd name="T7" fmla="*/ 0 h 573"/>
                <a:gd name="T8" fmla="*/ 1 w 459"/>
                <a:gd name="T9" fmla="*/ 0 h 573"/>
                <a:gd name="T10" fmla="*/ 1 w 459"/>
                <a:gd name="T11" fmla="*/ 0 h 573"/>
                <a:gd name="T12" fmla="*/ 1 w 459"/>
                <a:gd name="T13" fmla="*/ 0 h 573"/>
                <a:gd name="T14" fmla="*/ 1 w 459"/>
                <a:gd name="T15" fmla="*/ 0 h 573"/>
                <a:gd name="T16" fmla="*/ 1 w 459"/>
                <a:gd name="T17" fmla="*/ 0 h 573"/>
                <a:gd name="T18" fmla="*/ 1 w 459"/>
                <a:gd name="T19" fmla="*/ 0 h 573"/>
                <a:gd name="T20" fmla="*/ 1 w 459"/>
                <a:gd name="T21" fmla="*/ 0 h 573"/>
                <a:gd name="T22" fmla="*/ 1 w 459"/>
                <a:gd name="T23" fmla="*/ 0 h 573"/>
                <a:gd name="T24" fmla="*/ 1 w 459"/>
                <a:gd name="T25" fmla="*/ 0 h 573"/>
                <a:gd name="T26" fmla="*/ 1 w 459"/>
                <a:gd name="T27" fmla="*/ 0 h 573"/>
                <a:gd name="T28" fmla="*/ 1 w 459"/>
                <a:gd name="T29" fmla="*/ 0 h 573"/>
                <a:gd name="T30" fmla="*/ 1 w 459"/>
                <a:gd name="T31" fmla="*/ 0 h 573"/>
                <a:gd name="T32" fmla="*/ 1 w 459"/>
                <a:gd name="T33" fmla="*/ 0 h 573"/>
                <a:gd name="T34" fmla="*/ 1 w 459"/>
                <a:gd name="T35" fmla="*/ 0 h 573"/>
                <a:gd name="T36" fmla="*/ 1 w 459"/>
                <a:gd name="T37" fmla="*/ 0 h 573"/>
                <a:gd name="T38" fmla="*/ 0 w 459"/>
                <a:gd name="T39" fmla="*/ 0 h 573"/>
                <a:gd name="T40" fmla="*/ 1 w 459"/>
                <a:gd name="T41" fmla="*/ 0 h 573"/>
                <a:gd name="T42" fmla="*/ 1 w 459"/>
                <a:gd name="T43" fmla="*/ 0 h 573"/>
                <a:gd name="T44" fmla="*/ 1 w 459"/>
                <a:gd name="T45" fmla="*/ 0 h 573"/>
                <a:gd name="T46" fmla="*/ 1 w 459"/>
                <a:gd name="T47" fmla="*/ 0 h 573"/>
                <a:gd name="T48" fmla="*/ 1 w 459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Freeform 454"/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3 w 2811"/>
                <a:gd name="T1" fmla="*/ 0 h 1517"/>
                <a:gd name="T2" fmla="*/ 4 w 2811"/>
                <a:gd name="T3" fmla="*/ 0 h 1517"/>
                <a:gd name="T4" fmla="*/ 4 w 2811"/>
                <a:gd name="T5" fmla="*/ 0 h 1517"/>
                <a:gd name="T6" fmla="*/ 5 w 2811"/>
                <a:gd name="T7" fmla="*/ 0 h 1517"/>
                <a:gd name="T8" fmla="*/ 5 w 2811"/>
                <a:gd name="T9" fmla="*/ 0 h 1517"/>
                <a:gd name="T10" fmla="*/ 5 w 2811"/>
                <a:gd name="T11" fmla="*/ 0 h 1517"/>
                <a:gd name="T12" fmla="*/ 5 w 2811"/>
                <a:gd name="T13" fmla="*/ 0 h 1517"/>
                <a:gd name="T14" fmla="*/ 4 w 2811"/>
                <a:gd name="T15" fmla="*/ 0 h 1517"/>
                <a:gd name="T16" fmla="*/ 4 w 2811"/>
                <a:gd name="T17" fmla="*/ 0 h 1517"/>
                <a:gd name="T18" fmla="*/ 4 w 2811"/>
                <a:gd name="T19" fmla="*/ 0 h 1517"/>
                <a:gd name="T20" fmla="*/ 4 w 2811"/>
                <a:gd name="T21" fmla="*/ 0 h 1517"/>
                <a:gd name="T22" fmla="*/ 3 w 2811"/>
                <a:gd name="T23" fmla="*/ 0 h 1517"/>
                <a:gd name="T24" fmla="*/ 2 w 2811"/>
                <a:gd name="T25" fmla="*/ 0 h 1517"/>
                <a:gd name="T26" fmla="*/ 2 w 2811"/>
                <a:gd name="T27" fmla="*/ 0 h 1517"/>
                <a:gd name="T28" fmla="*/ 2 w 2811"/>
                <a:gd name="T29" fmla="*/ 0 h 1517"/>
                <a:gd name="T30" fmla="*/ 2 w 2811"/>
                <a:gd name="T31" fmla="*/ 0 h 1517"/>
                <a:gd name="T32" fmla="*/ 1 w 2811"/>
                <a:gd name="T33" fmla="*/ 0 h 1517"/>
                <a:gd name="T34" fmla="*/ 0 w 2811"/>
                <a:gd name="T35" fmla="*/ 0 h 1517"/>
                <a:gd name="T36" fmla="*/ 0 w 2811"/>
                <a:gd name="T37" fmla="*/ 0 h 1517"/>
                <a:gd name="T38" fmla="*/ 1 w 2811"/>
                <a:gd name="T39" fmla="*/ 0 h 1517"/>
                <a:gd name="T40" fmla="*/ 1 w 2811"/>
                <a:gd name="T41" fmla="*/ 0 h 1517"/>
                <a:gd name="T42" fmla="*/ 1 w 2811"/>
                <a:gd name="T43" fmla="*/ 0 h 1517"/>
                <a:gd name="T44" fmla="*/ 1 w 2811"/>
                <a:gd name="T45" fmla="*/ 0 h 1517"/>
                <a:gd name="T46" fmla="*/ 1 w 2811"/>
                <a:gd name="T47" fmla="*/ 0 h 1517"/>
                <a:gd name="T48" fmla="*/ 2 w 2811"/>
                <a:gd name="T49" fmla="*/ 0 h 1517"/>
                <a:gd name="T50" fmla="*/ 2 w 2811"/>
                <a:gd name="T51" fmla="*/ 0 h 1517"/>
                <a:gd name="T52" fmla="*/ 2 w 2811"/>
                <a:gd name="T53" fmla="*/ 0 h 1517"/>
                <a:gd name="T54" fmla="*/ 2 w 2811"/>
                <a:gd name="T55" fmla="*/ 0 h 1517"/>
                <a:gd name="T56" fmla="*/ 3 w 2811"/>
                <a:gd name="T57" fmla="*/ 0 h 1517"/>
                <a:gd name="T58" fmla="*/ 3 w 2811"/>
                <a:gd name="T59" fmla="*/ 0 h 1517"/>
                <a:gd name="T60" fmla="*/ 4 w 2811"/>
                <a:gd name="T61" fmla="*/ 0 h 1517"/>
                <a:gd name="T62" fmla="*/ 4 w 2811"/>
                <a:gd name="T63" fmla="*/ 0 h 1517"/>
                <a:gd name="T64" fmla="*/ 5 w 2811"/>
                <a:gd name="T65" fmla="*/ 0 h 1517"/>
                <a:gd name="T66" fmla="*/ 4 w 2811"/>
                <a:gd name="T67" fmla="*/ 0 h 1517"/>
                <a:gd name="T68" fmla="*/ 4 w 2811"/>
                <a:gd name="T69" fmla="*/ 0 h 1517"/>
                <a:gd name="T70" fmla="*/ 4 w 2811"/>
                <a:gd name="T71" fmla="*/ 0 h 1517"/>
                <a:gd name="T72" fmla="*/ 3 w 2811"/>
                <a:gd name="T73" fmla="*/ 0 h 1517"/>
                <a:gd name="T74" fmla="*/ 2 w 2811"/>
                <a:gd name="T75" fmla="*/ 0 h 1517"/>
                <a:gd name="T76" fmla="*/ 2 w 2811"/>
                <a:gd name="T77" fmla="*/ 0 h 1517"/>
                <a:gd name="T78" fmla="*/ 2 w 2811"/>
                <a:gd name="T79" fmla="*/ 0 h 1517"/>
                <a:gd name="T80" fmla="*/ 2 w 2811"/>
                <a:gd name="T81" fmla="*/ 0 h 1517"/>
                <a:gd name="T82" fmla="*/ 1 w 2811"/>
                <a:gd name="T83" fmla="*/ 0 h 1517"/>
                <a:gd name="T84" fmla="*/ 1 w 2811"/>
                <a:gd name="T85" fmla="*/ 0 h 1517"/>
                <a:gd name="T86" fmla="*/ 1 w 2811"/>
                <a:gd name="T87" fmla="*/ 0 h 1517"/>
                <a:gd name="T88" fmla="*/ 0 w 2811"/>
                <a:gd name="T89" fmla="*/ 0 h 1517"/>
                <a:gd name="T90" fmla="*/ 0 w 2811"/>
                <a:gd name="T91" fmla="*/ 0 h 1517"/>
                <a:gd name="T92" fmla="*/ 0 w 2811"/>
                <a:gd name="T93" fmla="*/ 0 h 1517"/>
                <a:gd name="T94" fmla="*/ 0 w 2811"/>
                <a:gd name="T95" fmla="*/ 0 h 1517"/>
                <a:gd name="T96" fmla="*/ 0 w 2811"/>
                <a:gd name="T97" fmla="*/ 0 h 1517"/>
                <a:gd name="T98" fmla="*/ 0 w 2811"/>
                <a:gd name="T99" fmla="*/ 0 h 1517"/>
                <a:gd name="T100" fmla="*/ 0 w 2811"/>
                <a:gd name="T101" fmla="*/ 0 h 1517"/>
                <a:gd name="T102" fmla="*/ 1 w 2811"/>
                <a:gd name="T103" fmla="*/ 0 h 1517"/>
                <a:gd name="T104" fmla="*/ 1 w 2811"/>
                <a:gd name="T105" fmla="*/ 0 h 1517"/>
                <a:gd name="T106" fmla="*/ 1 w 2811"/>
                <a:gd name="T107" fmla="*/ 0 h 1517"/>
                <a:gd name="T108" fmla="*/ 2 w 2811"/>
                <a:gd name="T109" fmla="*/ 0 h 1517"/>
                <a:gd name="T110" fmla="*/ 2 w 2811"/>
                <a:gd name="T111" fmla="*/ 0 h 1517"/>
                <a:gd name="T112" fmla="*/ 2 w 2811"/>
                <a:gd name="T113" fmla="*/ 0 h 1517"/>
                <a:gd name="T114" fmla="*/ 3 w 2811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Freeform 455"/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0 w 460"/>
                <a:gd name="T1" fmla="*/ 0 h 573"/>
                <a:gd name="T2" fmla="*/ 0 w 460"/>
                <a:gd name="T3" fmla="*/ 0 h 573"/>
                <a:gd name="T4" fmla="*/ 0 w 460"/>
                <a:gd name="T5" fmla="*/ 0 h 573"/>
                <a:gd name="T6" fmla="*/ 0 w 460"/>
                <a:gd name="T7" fmla="*/ 0 h 573"/>
                <a:gd name="T8" fmla="*/ 0 w 460"/>
                <a:gd name="T9" fmla="*/ 0 h 573"/>
                <a:gd name="T10" fmla="*/ 0 w 460"/>
                <a:gd name="T11" fmla="*/ 0 h 573"/>
                <a:gd name="T12" fmla="*/ 0 w 460"/>
                <a:gd name="T13" fmla="*/ 0 h 573"/>
                <a:gd name="T14" fmla="*/ 0 w 460"/>
                <a:gd name="T15" fmla="*/ 0 h 573"/>
                <a:gd name="T16" fmla="*/ 0 w 460"/>
                <a:gd name="T17" fmla="*/ 0 h 573"/>
                <a:gd name="T18" fmla="*/ 0 w 460"/>
                <a:gd name="T19" fmla="*/ 0 h 573"/>
                <a:gd name="T20" fmla="*/ 0 w 460"/>
                <a:gd name="T21" fmla="*/ 0 h 573"/>
                <a:gd name="T22" fmla="*/ 0 w 460"/>
                <a:gd name="T23" fmla="*/ 0 h 573"/>
                <a:gd name="T24" fmla="*/ 0 w 460"/>
                <a:gd name="T25" fmla="*/ 0 h 573"/>
                <a:gd name="T26" fmla="*/ 0 w 460"/>
                <a:gd name="T27" fmla="*/ 0 h 573"/>
                <a:gd name="T28" fmla="*/ 0 w 460"/>
                <a:gd name="T29" fmla="*/ 0 h 573"/>
                <a:gd name="T30" fmla="*/ 0 w 460"/>
                <a:gd name="T31" fmla="*/ 0 h 573"/>
                <a:gd name="T32" fmla="*/ 0 w 460"/>
                <a:gd name="T33" fmla="*/ 0 h 573"/>
                <a:gd name="T34" fmla="*/ 0 w 460"/>
                <a:gd name="T35" fmla="*/ 0 h 573"/>
                <a:gd name="T36" fmla="*/ 0 w 460"/>
                <a:gd name="T37" fmla="*/ 0 h 573"/>
                <a:gd name="T38" fmla="*/ 0 w 460"/>
                <a:gd name="T39" fmla="*/ 0 h 573"/>
                <a:gd name="T40" fmla="*/ 0 w 460"/>
                <a:gd name="T41" fmla="*/ 0 h 573"/>
                <a:gd name="T42" fmla="*/ 0 w 460"/>
                <a:gd name="T43" fmla="*/ 0 h 573"/>
                <a:gd name="T44" fmla="*/ 0 w 460"/>
                <a:gd name="T45" fmla="*/ 0 h 573"/>
                <a:gd name="T46" fmla="*/ 0 w 460"/>
                <a:gd name="T47" fmla="*/ 0 h 573"/>
                <a:gd name="T48" fmla="*/ 0 w 460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Freeform 456"/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1 w 462"/>
                <a:gd name="T1" fmla="*/ 0 h 570"/>
                <a:gd name="T2" fmla="*/ 1 w 462"/>
                <a:gd name="T3" fmla="*/ 0 h 570"/>
                <a:gd name="T4" fmla="*/ 1 w 462"/>
                <a:gd name="T5" fmla="*/ 0 h 570"/>
                <a:gd name="T6" fmla="*/ 1 w 462"/>
                <a:gd name="T7" fmla="*/ 0 h 570"/>
                <a:gd name="T8" fmla="*/ 1 w 462"/>
                <a:gd name="T9" fmla="*/ 0 h 570"/>
                <a:gd name="T10" fmla="*/ 1 w 462"/>
                <a:gd name="T11" fmla="*/ 0 h 570"/>
                <a:gd name="T12" fmla="*/ 1 w 462"/>
                <a:gd name="T13" fmla="*/ 0 h 570"/>
                <a:gd name="T14" fmla="*/ 1 w 462"/>
                <a:gd name="T15" fmla="*/ 0 h 570"/>
                <a:gd name="T16" fmla="*/ 1 w 462"/>
                <a:gd name="T17" fmla="*/ 0 h 570"/>
                <a:gd name="T18" fmla="*/ 1 w 462"/>
                <a:gd name="T19" fmla="*/ 0 h 570"/>
                <a:gd name="T20" fmla="*/ 1 w 462"/>
                <a:gd name="T21" fmla="*/ 0 h 570"/>
                <a:gd name="T22" fmla="*/ 1 w 462"/>
                <a:gd name="T23" fmla="*/ 0 h 570"/>
                <a:gd name="T24" fmla="*/ 1 w 462"/>
                <a:gd name="T25" fmla="*/ 0 h 570"/>
                <a:gd name="T26" fmla="*/ 1 w 462"/>
                <a:gd name="T27" fmla="*/ 0 h 570"/>
                <a:gd name="T28" fmla="*/ 1 w 462"/>
                <a:gd name="T29" fmla="*/ 0 h 570"/>
                <a:gd name="T30" fmla="*/ 1 w 462"/>
                <a:gd name="T31" fmla="*/ 0 h 570"/>
                <a:gd name="T32" fmla="*/ 1 w 462"/>
                <a:gd name="T33" fmla="*/ 0 h 570"/>
                <a:gd name="T34" fmla="*/ 1 w 462"/>
                <a:gd name="T35" fmla="*/ 0 h 570"/>
                <a:gd name="T36" fmla="*/ 1 w 462"/>
                <a:gd name="T37" fmla="*/ 0 h 570"/>
                <a:gd name="T38" fmla="*/ 0 w 462"/>
                <a:gd name="T39" fmla="*/ 0 h 570"/>
                <a:gd name="T40" fmla="*/ 1 w 462"/>
                <a:gd name="T41" fmla="*/ 0 h 570"/>
                <a:gd name="T42" fmla="*/ 1 w 462"/>
                <a:gd name="T43" fmla="*/ 0 h 570"/>
                <a:gd name="T44" fmla="*/ 1 w 462"/>
                <a:gd name="T45" fmla="*/ 0 h 570"/>
                <a:gd name="T46" fmla="*/ 1 w 462"/>
                <a:gd name="T47" fmla="*/ 0 h 570"/>
                <a:gd name="T48" fmla="*/ 1 w 462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Freeform 457"/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4" name="Freeform 471"/>
          <p:cNvSpPr>
            <a:spLocks/>
          </p:cNvSpPr>
          <p:nvPr/>
        </p:nvSpPr>
        <p:spPr bwMode="auto">
          <a:xfrm>
            <a:off x="8643938" y="4371975"/>
            <a:ext cx="525462" cy="114300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5" name="Text Box 472"/>
          <p:cNvSpPr txBox="1">
            <a:spLocks noChangeArrowheads="1"/>
          </p:cNvSpPr>
          <p:nvPr/>
        </p:nvSpPr>
        <p:spPr bwMode="auto">
          <a:xfrm rot="-50972">
            <a:off x="666750" y="2844800"/>
            <a:ext cx="1328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Verdana" pitchFamily="34" charset="0"/>
              </a:rPr>
              <a:t>Aerobic Soil</a:t>
            </a:r>
          </a:p>
        </p:txBody>
      </p:sp>
      <p:sp>
        <p:nvSpPr>
          <p:cNvPr id="10286" name="Freeform 473"/>
          <p:cNvSpPr>
            <a:spLocks/>
          </p:cNvSpPr>
          <p:nvPr/>
        </p:nvSpPr>
        <p:spPr bwMode="auto">
          <a:xfrm>
            <a:off x="0" y="4800600"/>
            <a:ext cx="1725613" cy="563563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7" name="Text Box 472"/>
          <p:cNvSpPr txBox="1">
            <a:spLocks noChangeArrowheads="1"/>
          </p:cNvSpPr>
          <p:nvPr/>
        </p:nvSpPr>
        <p:spPr bwMode="auto">
          <a:xfrm rot="21549028">
            <a:off x="7914960" y="1474736"/>
            <a:ext cx="1328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Verdana" pitchFamily="34" charset="0"/>
              </a:rPr>
              <a:t>Anaerobic or Hydric soils</a:t>
            </a:r>
          </a:p>
        </p:txBody>
      </p:sp>
      <p:cxnSp>
        <p:nvCxnSpPr>
          <p:cNvPr id="10288" name="Straight Arrow Connector 495"/>
          <p:cNvCxnSpPr>
            <a:cxnSpLocks noChangeShapeType="1"/>
          </p:cNvCxnSpPr>
          <p:nvPr/>
        </p:nvCxnSpPr>
        <p:spPr bwMode="auto">
          <a:xfrm flipH="1">
            <a:off x="8001000" y="2286000"/>
            <a:ext cx="685800" cy="2057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89" name="Freeform 89"/>
          <p:cNvSpPr>
            <a:spLocks/>
          </p:cNvSpPr>
          <p:nvPr/>
        </p:nvSpPr>
        <p:spPr bwMode="auto">
          <a:xfrm>
            <a:off x="2362200" y="4114800"/>
            <a:ext cx="1895475" cy="639763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Freeform 440"/>
          <p:cNvSpPr>
            <a:spLocks/>
          </p:cNvSpPr>
          <p:nvPr/>
        </p:nvSpPr>
        <p:spPr bwMode="auto">
          <a:xfrm>
            <a:off x="5715000" y="32766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1" name="Freeform 440"/>
          <p:cNvSpPr>
            <a:spLocks/>
          </p:cNvSpPr>
          <p:nvPr/>
        </p:nvSpPr>
        <p:spPr bwMode="auto">
          <a:xfrm>
            <a:off x="5791200" y="32766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2" name="Freeform 440"/>
          <p:cNvSpPr>
            <a:spLocks/>
          </p:cNvSpPr>
          <p:nvPr/>
        </p:nvSpPr>
        <p:spPr bwMode="auto">
          <a:xfrm>
            <a:off x="5943600" y="33528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3" name="Freeform 440"/>
          <p:cNvSpPr>
            <a:spLocks/>
          </p:cNvSpPr>
          <p:nvPr/>
        </p:nvSpPr>
        <p:spPr bwMode="auto">
          <a:xfrm>
            <a:off x="5638800" y="32766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4" name="TextBox 1"/>
          <p:cNvSpPr txBox="1">
            <a:spLocks noChangeArrowheads="1"/>
          </p:cNvSpPr>
          <p:nvPr/>
        </p:nvSpPr>
        <p:spPr bwMode="auto">
          <a:xfrm>
            <a:off x="1994744" y="590574"/>
            <a:ext cx="57965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Buffers </a:t>
            </a:r>
            <a:r>
              <a:rPr lang="en-US" altLang="en-US" sz="2400" b="1" u="sng" dirty="0"/>
              <a:t>can</a:t>
            </a:r>
            <a:r>
              <a:rPr lang="en-US" altLang="en-US" sz="2400" dirty="0"/>
              <a:t> be effective sinks of </a:t>
            </a:r>
            <a:r>
              <a:rPr lang="en-US" altLang="en-US" sz="2400" b="1" dirty="0" smtClean="0"/>
              <a:t>NO</a:t>
            </a:r>
            <a:r>
              <a:rPr lang="en-US" altLang="en-US" sz="2400" b="1" baseline="-25000" dirty="0" smtClean="0"/>
              <a:t>3 </a:t>
            </a:r>
            <a:r>
              <a:rPr lang="en-US" altLang="en-US" sz="2400" dirty="0" smtClean="0"/>
              <a:t>through</a:t>
            </a:r>
          </a:p>
          <a:p>
            <a:pPr marL="457200" indent="-45720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altLang="en-US" sz="2400" b="1" dirty="0" smtClean="0"/>
              <a:t>microbial </a:t>
            </a:r>
            <a:r>
              <a:rPr lang="en-US" altLang="en-US" sz="2400" b="1" dirty="0" err="1"/>
              <a:t>denitrification</a:t>
            </a:r>
            <a:r>
              <a:rPr lang="en-US" altLang="en-US" sz="2400" b="1" dirty="0"/>
              <a:t> </a:t>
            </a:r>
            <a:endParaRPr lang="en-US" altLang="en-US" sz="2400" b="1" dirty="0" smtClean="0"/>
          </a:p>
          <a:p>
            <a:pPr marL="457200" indent="-45720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altLang="en-US" sz="2400" b="1" dirty="0" smtClean="0"/>
              <a:t>plant uptake</a:t>
            </a:r>
            <a:endParaRPr lang="en-US" altLang="en-US" sz="24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0295" name="TextBox 482"/>
          <p:cNvSpPr txBox="1">
            <a:spLocks noChangeArrowheads="1"/>
          </p:cNvSpPr>
          <p:nvPr/>
        </p:nvSpPr>
        <p:spPr bwMode="auto">
          <a:xfrm>
            <a:off x="558800" y="3509963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6" name="TextBox 483"/>
          <p:cNvSpPr txBox="1">
            <a:spLocks noChangeArrowheads="1"/>
          </p:cNvSpPr>
          <p:nvPr/>
        </p:nvSpPr>
        <p:spPr bwMode="auto">
          <a:xfrm>
            <a:off x="1571625" y="3865563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7" name="TextBox 484"/>
          <p:cNvSpPr txBox="1">
            <a:spLocks noChangeArrowheads="1"/>
          </p:cNvSpPr>
          <p:nvPr/>
        </p:nvSpPr>
        <p:spPr bwMode="auto">
          <a:xfrm>
            <a:off x="4806950" y="3806825"/>
            <a:ext cx="655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8" name="TextBox 485"/>
          <p:cNvSpPr txBox="1">
            <a:spLocks noChangeArrowheads="1"/>
          </p:cNvSpPr>
          <p:nvPr/>
        </p:nvSpPr>
        <p:spPr bwMode="auto">
          <a:xfrm>
            <a:off x="2663825" y="3798888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9" name="TextBox 486"/>
          <p:cNvSpPr txBox="1">
            <a:spLocks noChangeArrowheads="1"/>
          </p:cNvSpPr>
          <p:nvPr/>
        </p:nvSpPr>
        <p:spPr bwMode="auto">
          <a:xfrm>
            <a:off x="4186238" y="4268788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300" name="TextBox 487"/>
          <p:cNvSpPr txBox="1">
            <a:spLocks noChangeArrowheads="1"/>
          </p:cNvSpPr>
          <p:nvPr/>
        </p:nvSpPr>
        <p:spPr bwMode="auto">
          <a:xfrm>
            <a:off x="6851650" y="4348163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301" name="TextBox 482"/>
          <p:cNvSpPr txBox="1">
            <a:spLocks noChangeArrowheads="1"/>
          </p:cNvSpPr>
          <p:nvPr/>
        </p:nvSpPr>
        <p:spPr bwMode="auto">
          <a:xfrm>
            <a:off x="2336800" y="3079750"/>
            <a:ext cx="144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NH</a:t>
            </a:r>
            <a:r>
              <a:rPr lang="en-US" altLang="en-US" sz="2000" b="1" baseline="-25000" dirty="0"/>
              <a:t>4</a:t>
            </a:r>
            <a:r>
              <a:rPr lang="en-US" altLang="en-US" sz="2000" b="1" dirty="0"/>
              <a:t>     NO</a:t>
            </a:r>
            <a:r>
              <a:rPr lang="en-US" altLang="en-US" sz="2000" b="1" baseline="-25000" dirty="0"/>
              <a:t>3</a:t>
            </a:r>
          </a:p>
        </p:txBody>
      </p:sp>
      <p:cxnSp>
        <p:nvCxnSpPr>
          <p:cNvPr id="10302" name="Straight Arrow Connector 2"/>
          <p:cNvCxnSpPr>
            <a:cxnSpLocks noChangeShapeType="1"/>
          </p:cNvCxnSpPr>
          <p:nvPr/>
        </p:nvCxnSpPr>
        <p:spPr bwMode="auto">
          <a:xfrm>
            <a:off x="2924175" y="3276600"/>
            <a:ext cx="285750" cy="1270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07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auto">
          <a:xfrm>
            <a:off x="8643938" y="4133850"/>
            <a:ext cx="558800" cy="342900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0" y="2819400"/>
            <a:ext cx="6992938" cy="1285875"/>
          </a:xfrm>
          <a:custGeom>
            <a:avLst/>
            <a:gdLst>
              <a:gd name="T0" fmla="*/ 0 w 4956"/>
              <a:gd name="T1" fmla="*/ 0 h 810"/>
              <a:gd name="T2" fmla="*/ 2147483646 w 4956"/>
              <a:gd name="T3" fmla="*/ 2147483646 h 810"/>
              <a:gd name="T4" fmla="*/ 2147483646 w 4956"/>
              <a:gd name="T5" fmla="*/ 2147483646 h 810"/>
              <a:gd name="T6" fmla="*/ 2147483646 w 4956"/>
              <a:gd name="T7" fmla="*/ 2147483646 h 810"/>
              <a:gd name="T8" fmla="*/ 2147483646 w 4956"/>
              <a:gd name="T9" fmla="*/ 2147483646 h 810"/>
              <a:gd name="T10" fmla="*/ 2147483646 w 4956"/>
              <a:gd name="T11" fmla="*/ 2147483646 h 810"/>
              <a:gd name="T12" fmla="*/ 2147483646 w 4956"/>
              <a:gd name="T13" fmla="*/ 2147483646 h 810"/>
              <a:gd name="T14" fmla="*/ 2147483646 w 4956"/>
              <a:gd name="T15" fmla="*/ 2147483646 h 810"/>
              <a:gd name="T16" fmla="*/ 2147483646 w 4956"/>
              <a:gd name="T17" fmla="*/ 2147483646 h 810"/>
              <a:gd name="T18" fmla="*/ 2147483646 w 4956"/>
              <a:gd name="T19" fmla="*/ 2147483646 h 810"/>
              <a:gd name="T20" fmla="*/ 2147483646 w 4956"/>
              <a:gd name="T21" fmla="*/ 2147483646 h 810"/>
              <a:gd name="T22" fmla="*/ 2147483646 w 4956"/>
              <a:gd name="T23" fmla="*/ 2147483646 h 810"/>
              <a:gd name="T24" fmla="*/ 2147483646 w 4956"/>
              <a:gd name="T25" fmla="*/ 2147483646 h 810"/>
              <a:gd name="T26" fmla="*/ 2147483646 w 4956"/>
              <a:gd name="T27" fmla="*/ 2147483646 h 810"/>
              <a:gd name="T28" fmla="*/ 2147483646 w 4956"/>
              <a:gd name="T29" fmla="*/ 2147483646 h 810"/>
              <a:gd name="T30" fmla="*/ 2147483646 w 4956"/>
              <a:gd name="T31" fmla="*/ 2147483646 h 810"/>
              <a:gd name="T32" fmla="*/ 2147483646 w 4956"/>
              <a:gd name="T33" fmla="*/ 2147483646 h 810"/>
              <a:gd name="T34" fmla="*/ 2147483646 w 4956"/>
              <a:gd name="T35" fmla="*/ 2147483646 h 810"/>
              <a:gd name="T36" fmla="*/ 2147483646 w 4956"/>
              <a:gd name="T37" fmla="*/ 2147483646 h 810"/>
              <a:gd name="T38" fmla="*/ 2147483646 w 4956"/>
              <a:gd name="T39" fmla="*/ 2147483646 h 810"/>
              <a:gd name="T40" fmla="*/ 2147483646 w 4956"/>
              <a:gd name="T41" fmla="*/ 2147483646 h 810"/>
              <a:gd name="T42" fmla="*/ 2147483646 w 4956"/>
              <a:gd name="T43" fmla="*/ 2147483646 h 810"/>
              <a:gd name="T44" fmla="*/ 2147483646 w 4956"/>
              <a:gd name="T45" fmla="*/ 2147483646 h 810"/>
              <a:gd name="T46" fmla="*/ 2147483646 w 4956"/>
              <a:gd name="T47" fmla="*/ 2147483646 h 810"/>
              <a:gd name="T48" fmla="*/ 2147483646 w 4956"/>
              <a:gd name="T49" fmla="*/ 2147483646 h 810"/>
              <a:gd name="T50" fmla="*/ 2147483646 w 4956"/>
              <a:gd name="T51" fmla="*/ 2147483646 h 810"/>
              <a:gd name="T52" fmla="*/ 2147483646 w 4956"/>
              <a:gd name="T53" fmla="*/ 2147483646 h 810"/>
              <a:gd name="T54" fmla="*/ 2147483646 w 4956"/>
              <a:gd name="T55" fmla="*/ 2147483646 h 810"/>
              <a:gd name="T56" fmla="*/ 2147483646 w 4956"/>
              <a:gd name="T57" fmla="*/ 2147483646 h 810"/>
              <a:gd name="T58" fmla="*/ 2147483646 w 4956"/>
              <a:gd name="T59" fmla="*/ 2147483646 h 810"/>
              <a:gd name="T60" fmla="*/ 2147483646 w 4956"/>
              <a:gd name="T61" fmla="*/ 2147483646 h 810"/>
              <a:gd name="T62" fmla="*/ 0 w 4956"/>
              <a:gd name="T63" fmla="*/ 2147483646 h 810"/>
              <a:gd name="T64" fmla="*/ 0 w 4956"/>
              <a:gd name="T65" fmla="*/ 0 h 8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56"/>
              <a:gd name="T100" fmla="*/ 0 h 810"/>
              <a:gd name="T101" fmla="*/ 4956 w 4956"/>
              <a:gd name="T102" fmla="*/ 810 h 8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56" h="810">
                <a:moveTo>
                  <a:pt x="0" y="0"/>
                </a:moveTo>
                <a:lnTo>
                  <a:pt x="264" y="18"/>
                </a:lnTo>
                <a:lnTo>
                  <a:pt x="522" y="18"/>
                </a:lnTo>
                <a:lnTo>
                  <a:pt x="820" y="22"/>
                </a:lnTo>
                <a:lnTo>
                  <a:pt x="1098" y="48"/>
                </a:lnTo>
                <a:lnTo>
                  <a:pt x="1404" y="70"/>
                </a:lnTo>
                <a:lnTo>
                  <a:pt x="1860" y="126"/>
                </a:lnTo>
                <a:lnTo>
                  <a:pt x="2322" y="168"/>
                </a:lnTo>
                <a:lnTo>
                  <a:pt x="2790" y="252"/>
                </a:lnTo>
                <a:lnTo>
                  <a:pt x="3097" y="287"/>
                </a:lnTo>
                <a:lnTo>
                  <a:pt x="3409" y="340"/>
                </a:lnTo>
                <a:lnTo>
                  <a:pt x="3720" y="381"/>
                </a:lnTo>
                <a:lnTo>
                  <a:pt x="3926" y="410"/>
                </a:lnTo>
                <a:lnTo>
                  <a:pt x="4120" y="428"/>
                </a:lnTo>
                <a:lnTo>
                  <a:pt x="4282" y="466"/>
                </a:lnTo>
                <a:lnTo>
                  <a:pt x="4488" y="522"/>
                </a:lnTo>
                <a:lnTo>
                  <a:pt x="4590" y="564"/>
                </a:lnTo>
                <a:lnTo>
                  <a:pt x="4776" y="642"/>
                </a:lnTo>
                <a:lnTo>
                  <a:pt x="4866" y="696"/>
                </a:lnTo>
                <a:lnTo>
                  <a:pt x="4956" y="738"/>
                </a:lnTo>
                <a:lnTo>
                  <a:pt x="4938" y="810"/>
                </a:lnTo>
                <a:lnTo>
                  <a:pt x="4584" y="744"/>
                </a:lnTo>
                <a:lnTo>
                  <a:pt x="4194" y="696"/>
                </a:lnTo>
                <a:lnTo>
                  <a:pt x="3810" y="660"/>
                </a:lnTo>
                <a:lnTo>
                  <a:pt x="3246" y="606"/>
                </a:lnTo>
                <a:lnTo>
                  <a:pt x="2670" y="546"/>
                </a:lnTo>
                <a:lnTo>
                  <a:pt x="2094" y="504"/>
                </a:lnTo>
                <a:lnTo>
                  <a:pt x="1668" y="486"/>
                </a:lnTo>
                <a:lnTo>
                  <a:pt x="1134" y="444"/>
                </a:lnTo>
                <a:lnTo>
                  <a:pt x="612" y="426"/>
                </a:lnTo>
                <a:lnTo>
                  <a:pt x="234" y="396"/>
                </a:lnTo>
                <a:lnTo>
                  <a:pt x="0" y="39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99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6672263" y="3829050"/>
            <a:ext cx="1557337" cy="619125"/>
          </a:xfrm>
          <a:custGeom>
            <a:avLst/>
            <a:gdLst>
              <a:gd name="T0" fmla="*/ 0 w 1104"/>
              <a:gd name="T1" fmla="*/ 0 h 390"/>
              <a:gd name="T2" fmla="*/ 2147483646 w 1104"/>
              <a:gd name="T3" fmla="*/ 2147483646 h 390"/>
              <a:gd name="T4" fmla="*/ 2147483646 w 1104"/>
              <a:gd name="T5" fmla="*/ 2147483646 h 390"/>
              <a:gd name="T6" fmla="*/ 2147483646 w 1104"/>
              <a:gd name="T7" fmla="*/ 2147483646 h 390"/>
              <a:gd name="T8" fmla="*/ 2147483646 w 1104"/>
              <a:gd name="T9" fmla="*/ 2147483646 h 390"/>
              <a:gd name="T10" fmla="*/ 2147483646 w 1104"/>
              <a:gd name="T11" fmla="*/ 2147483646 h 390"/>
              <a:gd name="T12" fmla="*/ 2147483646 w 1104"/>
              <a:gd name="T13" fmla="*/ 2147483646 h 390"/>
              <a:gd name="T14" fmla="*/ 2147483646 w 1104"/>
              <a:gd name="T15" fmla="*/ 2147483646 h 390"/>
              <a:gd name="T16" fmla="*/ 2147483646 w 1104"/>
              <a:gd name="T17" fmla="*/ 2147483646 h 390"/>
              <a:gd name="T18" fmla="*/ 2147483646 w 1104"/>
              <a:gd name="T19" fmla="*/ 2147483646 h 390"/>
              <a:gd name="T20" fmla="*/ 2147483646 w 1104"/>
              <a:gd name="T21" fmla="*/ 2147483646 h 390"/>
              <a:gd name="T22" fmla="*/ 2147483646 w 1104"/>
              <a:gd name="T23" fmla="*/ 2147483646 h 390"/>
              <a:gd name="T24" fmla="*/ 2147483646 w 1104"/>
              <a:gd name="T25" fmla="*/ 2147483646 h 390"/>
              <a:gd name="T26" fmla="*/ 2147483646 w 1104"/>
              <a:gd name="T27" fmla="*/ 2147483646 h 390"/>
              <a:gd name="T28" fmla="*/ 2147483646 w 1104"/>
              <a:gd name="T29" fmla="*/ 2147483646 h 390"/>
              <a:gd name="T30" fmla="*/ 2147483646 w 1104"/>
              <a:gd name="T31" fmla="*/ 2147483646 h 390"/>
              <a:gd name="T32" fmla="*/ 2147483646 w 1104"/>
              <a:gd name="T33" fmla="*/ 2147483646 h 390"/>
              <a:gd name="T34" fmla="*/ 0 w 1104"/>
              <a:gd name="T35" fmla="*/ 0 h 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390"/>
              <a:gd name="T56" fmla="*/ 1104 w 1104"/>
              <a:gd name="T57" fmla="*/ 390 h 3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390">
                <a:moveTo>
                  <a:pt x="0" y="0"/>
                </a:moveTo>
                <a:lnTo>
                  <a:pt x="288" y="126"/>
                </a:lnTo>
                <a:lnTo>
                  <a:pt x="414" y="174"/>
                </a:lnTo>
                <a:lnTo>
                  <a:pt x="558" y="204"/>
                </a:lnTo>
                <a:lnTo>
                  <a:pt x="684" y="210"/>
                </a:lnTo>
                <a:lnTo>
                  <a:pt x="816" y="216"/>
                </a:lnTo>
                <a:lnTo>
                  <a:pt x="924" y="252"/>
                </a:lnTo>
                <a:lnTo>
                  <a:pt x="1008" y="294"/>
                </a:lnTo>
                <a:lnTo>
                  <a:pt x="1074" y="342"/>
                </a:lnTo>
                <a:lnTo>
                  <a:pt x="1104" y="390"/>
                </a:lnTo>
                <a:lnTo>
                  <a:pt x="1014" y="378"/>
                </a:lnTo>
                <a:lnTo>
                  <a:pt x="864" y="318"/>
                </a:lnTo>
                <a:lnTo>
                  <a:pt x="708" y="294"/>
                </a:lnTo>
                <a:lnTo>
                  <a:pt x="546" y="252"/>
                </a:lnTo>
                <a:lnTo>
                  <a:pt x="438" y="228"/>
                </a:lnTo>
                <a:lnTo>
                  <a:pt x="300" y="204"/>
                </a:lnTo>
                <a:lnTo>
                  <a:pt x="12" y="126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7758113" y="2668588"/>
            <a:ext cx="728662" cy="1679575"/>
            <a:chOff x="6700" y="2337"/>
            <a:chExt cx="895" cy="1458"/>
          </a:xfrm>
        </p:grpSpPr>
        <p:sp>
          <p:nvSpPr>
            <p:cNvPr id="10642" name="Freeform 6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3" name="Freeform 7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4" name="Freeform 8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5" name="Freeform 9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6" name="Freeform 10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7" name="Freeform 11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8" name="Freeform 12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9" name="Freeform 13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" name="Freeform 14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" name="Freeform 15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" name="Freeform 16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3" name="Freeform 17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4" name="Freeform 18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5" name="Freeform 19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6" name="Freeform 20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7" name="Freeform 21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8" name="Freeform 22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9" name="Freeform 23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0" name="Freeform 24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1" name="Freeform 25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2" name="Freeform 26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3" name="Freeform 27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4" name="Freeform 28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5" name="Freeform 29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6" name="Freeform 30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7" name="Freeform 31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8" name="Freeform 32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9" name="Freeform 33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0" name="Freeform 34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1" name="Freeform 35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2" name="Freeform 36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3" name="Freeform 37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4" name="Freeform 38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5" name="Freeform 39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6" name="Freeform 40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7" name="Freeform 41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8" name="Freeform 42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9" name="Freeform 43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0" name="Freeform 44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1" name="Freeform 45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2" name="Freeform 46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3" name="Freeform 47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4" name="Freeform 48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5" name="Freeform 49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6" name="Freeform 50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7" name="Freeform 51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8" name="Freeform 52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9" name="Freeform 53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0" name="Freeform 54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1" name="Freeform 55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2" name="Freeform 56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3" name="Freeform 57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4" name="Freeform 58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5" name="Freeform 59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6" name="Freeform 60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7" name="Freeform 61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8" name="Freeform 62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9" name="Freeform 63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0" name="Freeform 64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1" name="Freeform 65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2" name="Freeform 66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3" name="Freeform 67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4" name="Freeform 68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5" name="Freeform 69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6" name="Freeform 70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7" name="Freeform 71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8" name="Freeform 72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9" name="Freeform 73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0" name="Freeform 74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1" name="Freeform 75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2" name="Freeform 76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3" name="Freeform 77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4" name="Freeform 78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5" name="Freeform 79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6" name="Freeform 80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Freeform 81"/>
          <p:cNvSpPr>
            <a:spLocks/>
          </p:cNvSpPr>
          <p:nvPr/>
        </p:nvSpPr>
        <p:spPr bwMode="auto">
          <a:xfrm>
            <a:off x="0" y="3457575"/>
            <a:ext cx="9212263" cy="3400425"/>
          </a:xfrm>
          <a:custGeom>
            <a:avLst/>
            <a:gdLst>
              <a:gd name="T0" fmla="*/ 0 w 6528"/>
              <a:gd name="T1" fmla="*/ 0 h 2142"/>
              <a:gd name="T2" fmla="*/ 2147483646 w 6528"/>
              <a:gd name="T3" fmla="*/ 2147483646 h 2142"/>
              <a:gd name="T4" fmla="*/ 2147483646 w 6528"/>
              <a:gd name="T5" fmla="*/ 2147483646 h 2142"/>
              <a:gd name="T6" fmla="*/ 2147483646 w 6528"/>
              <a:gd name="T7" fmla="*/ 2147483646 h 2142"/>
              <a:gd name="T8" fmla="*/ 2147483646 w 6528"/>
              <a:gd name="T9" fmla="*/ 2147483646 h 2142"/>
              <a:gd name="T10" fmla="*/ 2147483646 w 6528"/>
              <a:gd name="T11" fmla="*/ 2147483646 h 2142"/>
              <a:gd name="T12" fmla="*/ 2147483646 w 6528"/>
              <a:gd name="T13" fmla="*/ 2147483646 h 2142"/>
              <a:gd name="T14" fmla="*/ 2147483646 w 6528"/>
              <a:gd name="T15" fmla="*/ 2147483646 h 2142"/>
              <a:gd name="T16" fmla="*/ 2147483646 w 6528"/>
              <a:gd name="T17" fmla="*/ 2147483646 h 2142"/>
              <a:gd name="T18" fmla="*/ 2147483646 w 6528"/>
              <a:gd name="T19" fmla="*/ 2147483646 h 2142"/>
              <a:gd name="T20" fmla="*/ 2147483646 w 6528"/>
              <a:gd name="T21" fmla="*/ 2147483646 h 2142"/>
              <a:gd name="T22" fmla="*/ 2147483646 w 6528"/>
              <a:gd name="T23" fmla="*/ 2147483646 h 2142"/>
              <a:gd name="T24" fmla="*/ 2147483646 w 6528"/>
              <a:gd name="T25" fmla="*/ 2147483646 h 2142"/>
              <a:gd name="T26" fmla="*/ 2147483646 w 6528"/>
              <a:gd name="T27" fmla="*/ 2147483646 h 2142"/>
              <a:gd name="T28" fmla="*/ 2147483646 w 6528"/>
              <a:gd name="T29" fmla="*/ 2147483646 h 2142"/>
              <a:gd name="T30" fmla="*/ 2147483646 w 6528"/>
              <a:gd name="T31" fmla="*/ 2147483646 h 2142"/>
              <a:gd name="T32" fmla="*/ 2147483646 w 6528"/>
              <a:gd name="T33" fmla="*/ 2147483646 h 2142"/>
              <a:gd name="T34" fmla="*/ 2147483646 w 6528"/>
              <a:gd name="T35" fmla="*/ 2147483646 h 2142"/>
              <a:gd name="T36" fmla="*/ 2147483646 w 6528"/>
              <a:gd name="T37" fmla="*/ 2147483646 h 2142"/>
              <a:gd name="T38" fmla="*/ 2147483646 w 6528"/>
              <a:gd name="T39" fmla="*/ 2147483646 h 2142"/>
              <a:gd name="T40" fmla="*/ 2147483646 w 6528"/>
              <a:gd name="T41" fmla="*/ 2147483646 h 2142"/>
              <a:gd name="T42" fmla="*/ 2147483646 w 6528"/>
              <a:gd name="T43" fmla="*/ 2147483646 h 2142"/>
              <a:gd name="T44" fmla="*/ 2147483646 w 6528"/>
              <a:gd name="T45" fmla="*/ 2147483646 h 2142"/>
              <a:gd name="T46" fmla="*/ 2147483646 w 6528"/>
              <a:gd name="T47" fmla="*/ 2147483646 h 2142"/>
              <a:gd name="T48" fmla="*/ 2147483646 w 6528"/>
              <a:gd name="T49" fmla="*/ 2147483646 h 2142"/>
              <a:gd name="T50" fmla="*/ 2147483646 w 6528"/>
              <a:gd name="T51" fmla="*/ 2147483646 h 2142"/>
              <a:gd name="T52" fmla="*/ 0 w 6528"/>
              <a:gd name="T53" fmla="*/ 0 h 214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528"/>
              <a:gd name="T82" fmla="*/ 0 h 2142"/>
              <a:gd name="T83" fmla="*/ 6528 w 6528"/>
              <a:gd name="T84" fmla="*/ 2142 h 214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528" h="2142">
                <a:moveTo>
                  <a:pt x="0" y="0"/>
                </a:moveTo>
                <a:lnTo>
                  <a:pt x="600" y="12"/>
                </a:lnTo>
                <a:lnTo>
                  <a:pt x="1242" y="42"/>
                </a:lnTo>
                <a:lnTo>
                  <a:pt x="2136" y="90"/>
                </a:lnTo>
                <a:lnTo>
                  <a:pt x="2700" y="138"/>
                </a:lnTo>
                <a:lnTo>
                  <a:pt x="3270" y="192"/>
                </a:lnTo>
                <a:lnTo>
                  <a:pt x="3606" y="216"/>
                </a:lnTo>
                <a:lnTo>
                  <a:pt x="4092" y="270"/>
                </a:lnTo>
                <a:lnTo>
                  <a:pt x="4440" y="312"/>
                </a:lnTo>
                <a:lnTo>
                  <a:pt x="4650" y="336"/>
                </a:lnTo>
                <a:lnTo>
                  <a:pt x="4818" y="366"/>
                </a:lnTo>
                <a:lnTo>
                  <a:pt x="4956" y="402"/>
                </a:lnTo>
                <a:lnTo>
                  <a:pt x="5100" y="438"/>
                </a:lnTo>
                <a:lnTo>
                  <a:pt x="5244" y="474"/>
                </a:lnTo>
                <a:lnTo>
                  <a:pt x="5436" y="522"/>
                </a:lnTo>
                <a:lnTo>
                  <a:pt x="5604" y="558"/>
                </a:lnTo>
                <a:lnTo>
                  <a:pt x="5742" y="600"/>
                </a:lnTo>
                <a:lnTo>
                  <a:pt x="5844" y="638"/>
                </a:lnTo>
                <a:lnTo>
                  <a:pt x="6012" y="786"/>
                </a:lnTo>
                <a:lnTo>
                  <a:pt x="6083" y="689"/>
                </a:lnTo>
                <a:lnTo>
                  <a:pt x="6138" y="648"/>
                </a:lnTo>
                <a:lnTo>
                  <a:pt x="6228" y="618"/>
                </a:lnTo>
                <a:lnTo>
                  <a:pt x="6372" y="594"/>
                </a:lnTo>
                <a:lnTo>
                  <a:pt x="6528" y="588"/>
                </a:lnTo>
                <a:lnTo>
                  <a:pt x="6516" y="2142"/>
                </a:lnTo>
                <a:lnTo>
                  <a:pt x="18" y="2142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Freeform 82"/>
          <p:cNvSpPr>
            <a:spLocks/>
          </p:cNvSpPr>
          <p:nvPr/>
        </p:nvSpPr>
        <p:spPr bwMode="auto">
          <a:xfrm>
            <a:off x="6481763" y="3298825"/>
            <a:ext cx="160337" cy="360363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83"/>
          <p:cNvSpPr>
            <a:spLocks noChangeArrowheads="1"/>
          </p:cNvSpPr>
          <p:nvPr/>
        </p:nvSpPr>
        <p:spPr bwMode="auto">
          <a:xfrm>
            <a:off x="6292850" y="6257925"/>
            <a:ext cx="2719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graphicFrame>
        <p:nvGraphicFramePr>
          <p:cNvPr id="10249" name="Object 2"/>
          <p:cNvGraphicFramePr>
            <a:graphicFrameLocks noChangeAspect="1"/>
          </p:cNvGraphicFramePr>
          <p:nvPr/>
        </p:nvGraphicFramePr>
        <p:xfrm>
          <a:off x="6459538" y="1395413"/>
          <a:ext cx="1838325" cy="25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395413"/>
                        <a:ext cx="1838325" cy="250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Freeform 85"/>
          <p:cNvSpPr>
            <a:spLocks/>
          </p:cNvSpPr>
          <p:nvPr/>
        </p:nvSpPr>
        <p:spPr bwMode="auto">
          <a:xfrm>
            <a:off x="8223250" y="4443413"/>
            <a:ext cx="460375" cy="273050"/>
          </a:xfrm>
          <a:custGeom>
            <a:avLst/>
            <a:gdLst>
              <a:gd name="T0" fmla="*/ 2147483647 w 326"/>
              <a:gd name="T1" fmla="*/ 2147483647 h 172"/>
              <a:gd name="T2" fmla="*/ 2147483647 w 326"/>
              <a:gd name="T3" fmla="*/ 2147483647 h 172"/>
              <a:gd name="T4" fmla="*/ 2147483647 w 326"/>
              <a:gd name="T5" fmla="*/ 2147483647 h 172"/>
              <a:gd name="T6" fmla="*/ 2147483647 w 326"/>
              <a:gd name="T7" fmla="*/ 2147483647 h 172"/>
              <a:gd name="T8" fmla="*/ 2147483647 w 326"/>
              <a:gd name="T9" fmla="*/ 2147483647 h 172"/>
              <a:gd name="T10" fmla="*/ 2147483647 w 326"/>
              <a:gd name="T11" fmla="*/ 2147483647 h 172"/>
              <a:gd name="T12" fmla="*/ 2147483647 w 326"/>
              <a:gd name="T13" fmla="*/ 2147483647 h 172"/>
              <a:gd name="T14" fmla="*/ 0 w 326"/>
              <a:gd name="T15" fmla="*/ 2147483647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51" name="Freeform 86"/>
          <p:cNvSpPr>
            <a:spLocks/>
          </p:cNvSpPr>
          <p:nvPr/>
        </p:nvSpPr>
        <p:spPr bwMode="auto">
          <a:xfrm>
            <a:off x="0" y="2819400"/>
            <a:ext cx="9229725" cy="1895475"/>
          </a:xfrm>
          <a:custGeom>
            <a:avLst/>
            <a:gdLst>
              <a:gd name="T0" fmla="*/ 0 w 6541"/>
              <a:gd name="T1" fmla="*/ 0 h 1194"/>
              <a:gd name="T2" fmla="*/ 2147483646 w 6541"/>
              <a:gd name="T3" fmla="*/ 2147483646 h 1194"/>
              <a:gd name="T4" fmla="*/ 2147483646 w 6541"/>
              <a:gd name="T5" fmla="*/ 2147483646 h 1194"/>
              <a:gd name="T6" fmla="*/ 2147483646 w 6541"/>
              <a:gd name="T7" fmla="*/ 2147483646 h 1194"/>
              <a:gd name="T8" fmla="*/ 2147483646 w 6541"/>
              <a:gd name="T9" fmla="*/ 2147483646 h 1194"/>
              <a:gd name="T10" fmla="*/ 2147483646 w 6541"/>
              <a:gd name="T11" fmla="*/ 2147483646 h 1194"/>
              <a:gd name="T12" fmla="*/ 2147483646 w 6541"/>
              <a:gd name="T13" fmla="*/ 2147483646 h 1194"/>
              <a:gd name="T14" fmla="*/ 2147483646 w 6541"/>
              <a:gd name="T15" fmla="*/ 2147483646 h 1194"/>
              <a:gd name="T16" fmla="*/ 2147483646 w 6541"/>
              <a:gd name="T17" fmla="*/ 2147483646 h 1194"/>
              <a:gd name="T18" fmla="*/ 2147483646 w 6541"/>
              <a:gd name="T19" fmla="*/ 2147483646 h 1194"/>
              <a:gd name="T20" fmla="*/ 2147483646 w 6541"/>
              <a:gd name="T21" fmla="*/ 2147483646 h 1194"/>
              <a:gd name="T22" fmla="*/ 2147483646 w 6541"/>
              <a:gd name="T23" fmla="*/ 2147483646 h 1194"/>
              <a:gd name="T24" fmla="*/ 2147483646 w 6541"/>
              <a:gd name="T25" fmla="*/ 2147483646 h 1194"/>
              <a:gd name="T26" fmla="*/ 2147483646 w 6541"/>
              <a:gd name="T27" fmla="*/ 2147483646 h 1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1"/>
              <a:gd name="T43" fmla="*/ 0 h 1194"/>
              <a:gd name="T44" fmla="*/ 6541 w 6541"/>
              <a:gd name="T45" fmla="*/ 1194 h 1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1" h="1194">
                <a:moveTo>
                  <a:pt x="0" y="0"/>
                </a:moveTo>
                <a:cubicBezTo>
                  <a:pt x="173" y="4"/>
                  <a:pt x="656" y="4"/>
                  <a:pt x="1037" y="32"/>
                </a:cubicBezTo>
                <a:cubicBezTo>
                  <a:pt x="1418" y="60"/>
                  <a:pt x="1940" y="126"/>
                  <a:pt x="2285" y="167"/>
                </a:cubicBezTo>
                <a:cubicBezTo>
                  <a:pt x="2630" y="208"/>
                  <a:pt x="2875" y="247"/>
                  <a:pt x="3109" y="281"/>
                </a:cubicBezTo>
                <a:cubicBezTo>
                  <a:pt x="3343" y="315"/>
                  <a:pt x="3473" y="334"/>
                  <a:pt x="3691" y="369"/>
                </a:cubicBezTo>
                <a:cubicBezTo>
                  <a:pt x="3909" y="404"/>
                  <a:pt x="4175" y="420"/>
                  <a:pt x="4416" y="493"/>
                </a:cubicBezTo>
                <a:cubicBezTo>
                  <a:pt x="4657" y="566"/>
                  <a:pt x="4933" y="740"/>
                  <a:pt x="5139" y="807"/>
                </a:cubicBezTo>
                <a:cubicBezTo>
                  <a:pt x="5345" y="874"/>
                  <a:pt x="5532" y="847"/>
                  <a:pt x="5652" y="892"/>
                </a:cubicBezTo>
                <a:cubicBezTo>
                  <a:pt x="5772" y="937"/>
                  <a:pt x="5811" y="1029"/>
                  <a:pt x="5862" y="1076"/>
                </a:cubicBezTo>
                <a:cubicBezTo>
                  <a:pt x="5915" y="1124"/>
                  <a:pt x="5919" y="1167"/>
                  <a:pt x="5956" y="1173"/>
                </a:cubicBezTo>
                <a:cubicBezTo>
                  <a:pt x="5980" y="1190"/>
                  <a:pt x="5992" y="1194"/>
                  <a:pt x="6009" y="1180"/>
                </a:cubicBezTo>
                <a:cubicBezTo>
                  <a:pt x="6026" y="1166"/>
                  <a:pt x="6028" y="1130"/>
                  <a:pt x="6061" y="1088"/>
                </a:cubicBezTo>
                <a:cubicBezTo>
                  <a:pt x="6157" y="1043"/>
                  <a:pt x="6128" y="976"/>
                  <a:pt x="6208" y="929"/>
                </a:cubicBezTo>
                <a:cubicBezTo>
                  <a:pt x="6288" y="882"/>
                  <a:pt x="6472" y="832"/>
                  <a:pt x="6541" y="807"/>
                </a:cubicBezTo>
              </a:path>
            </a:pathLst>
          </a:custGeom>
          <a:noFill/>
          <a:ln w="28575">
            <a:solidFill>
              <a:srgbClr val="CC99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Freeform 87"/>
          <p:cNvSpPr>
            <a:spLocks/>
          </p:cNvSpPr>
          <p:nvPr/>
        </p:nvSpPr>
        <p:spPr bwMode="auto">
          <a:xfrm>
            <a:off x="0" y="3429000"/>
            <a:ext cx="8224838" cy="1042988"/>
          </a:xfrm>
          <a:custGeom>
            <a:avLst/>
            <a:gdLst>
              <a:gd name="T0" fmla="*/ 2147483646 w 5829"/>
              <a:gd name="T1" fmla="*/ 2147483646 h 657"/>
              <a:gd name="T2" fmla="*/ 2147483646 w 5829"/>
              <a:gd name="T3" fmla="*/ 2147483646 h 657"/>
              <a:gd name="T4" fmla="*/ 2147483646 w 5829"/>
              <a:gd name="T5" fmla="*/ 2147483646 h 657"/>
              <a:gd name="T6" fmla="*/ 2147483646 w 5829"/>
              <a:gd name="T7" fmla="*/ 2147483646 h 657"/>
              <a:gd name="T8" fmla="*/ 2147483646 w 5829"/>
              <a:gd name="T9" fmla="*/ 2147483646 h 657"/>
              <a:gd name="T10" fmla="*/ 2147483646 w 5829"/>
              <a:gd name="T11" fmla="*/ 2147483646 h 657"/>
              <a:gd name="T12" fmla="*/ 2147483646 w 5829"/>
              <a:gd name="T13" fmla="*/ 2147483646 h 657"/>
              <a:gd name="T14" fmla="*/ 0 w 5829"/>
              <a:gd name="T15" fmla="*/ 0 h 6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29"/>
              <a:gd name="T25" fmla="*/ 0 h 657"/>
              <a:gd name="T26" fmla="*/ 5829 w 5829"/>
              <a:gd name="T27" fmla="*/ 657 h 6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29" h="657">
                <a:moveTo>
                  <a:pt x="5829" y="657"/>
                </a:moveTo>
                <a:cubicBezTo>
                  <a:pt x="5805" y="648"/>
                  <a:pt x="5747" y="624"/>
                  <a:pt x="5682" y="605"/>
                </a:cubicBezTo>
                <a:cubicBezTo>
                  <a:pt x="5617" y="586"/>
                  <a:pt x="5554" y="570"/>
                  <a:pt x="5441" y="543"/>
                </a:cubicBezTo>
                <a:cubicBezTo>
                  <a:pt x="5327" y="516"/>
                  <a:pt x="5177" y="478"/>
                  <a:pt x="5002" y="441"/>
                </a:cubicBezTo>
                <a:cubicBezTo>
                  <a:pt x="4827" y="404"/>
                  <a:pt x="4777" y="368"/>
                  <a:pt x="4390" y="321"/>
                </a:cubicBezTo>
                <a:cubicBezTo>
                  <a:pt x="4002" y="274"/>
                  <a:pt x="3155" y="195"/>
                  <a:pt x="2675" y="154"/>
                </a:cubicBezTo>
                <a:cubicBezTo>
                  <a:pt x="2195" y="113"/>
                  <a:pt x="1955" y="100"/>
                  <a:pt x="1510" y="74"/>
                </a:cubicBezTo>
                <a:cubicBezTo>
                  <a:pt x="1064" y="48"/>
                  <a:pt x="314" y="15"/>
                  <a:pt x="0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Text Box 88"/>
          <p:cNvSpPr txBox="1">
            <a:spLocks noChangeArrowheads="1"/>
          </p:cNvSpPr>
          <p:nvPr/>
        </p:nvSpPr>
        <p:spPr bwMode="auto">
          <a:xfrm>
            <a:off x="1455738" y="5029200"/>
            <a:ext cx="2543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/>
              <a:t>Shallow Ground Water Flow</a:t>
            </a:r>
          </a:p>
        </p:txBody>
      </p:sp>
      <p:sp>
        <p:nvSpPr>
          <p:cNvPr id="10254" name="Freeform 89"/>
          <p:cNvSpPr>
            <a:spLocks/>
          </p:cNvSpPr>
          <p:nvPr/>
        </p:nvSpPr>
        <p:spPr bwMode="auto">
          <a:xfrm>
            <a:off x="3886200" y="3733800"/>
            <a:ext cx="1895475" cy="639763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Freeform 90"/>
          <p:cNvSpPr>
            <a:spLocks/>
          </p:cNvSpPr>
          <p:nvPr/>
        </p:nvSpPr>
        <p:spPr bwMode="auto">
          <a:xfrm>
            <a:off x="5783263" y="4037013"/>
            <a:ext cx="1430337" cy="333375"/>
          </a:xfrm>
          <a:custGeom>
            <a:avLst/>
            <a:gdLst>
              <a:gd name="T0" fmla="*/ 0 w 1014"/>
              <a:gd name="T1" fmla="*/ 0 h 210"/>
              <a:gd name="T2" fmla="*/ 2147483646 w 1014"/>
              <a:gd name="T3" fmla="*/ 2147483646 h 210"/>
              <a:gd name="T4" fmla="*/ 2147483646 w 1014"/>
              <a:gd name="T5" fmla="*/ 2147483646 h 210"/>
              <a:gd name="T6" fmla="*/ 2147483646 w 1014"/>
              <a:gd name="T7" fmla="*/ 2147483646 h 210"/>
              <a:gd name="T8" fmla="*/ 2147483646 w 1014"/>
              <a:gd name="T9" fmla="*/ 2147483646 h 210"/>
              <a:gd name="T10" fmla="*/ 2147483646 w 1014"/>
              <a:gd name="T11" fmla="*/ 2147483646 h 2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14"/>
              <a:gd name="T19" fmla="*/ 0 h 210"/>
              <a:gd name="T20" fmla="*/ 1014 w 1014"/>
              <a:gd name="T21" fmla="*/ 210 h 2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14" h="210">
                <a:moveTo>
                  <a:pt x="0" y="0"/>
                </a:moveTo>
                <a:cubicBezTo>
                  <a:pt x="35" y="19"/>
                  <a:pt x="131" y="85"/>
                  <a:pt x="209" y="112"/>
                </a:cubicBezTo>
                <a:cubicBezTo>
                  <a:pt x="287" y="139"/>
                  <a:pt x="420" y="154"/>
                  <a:pt x="471" y="164"/>
                </a:cubicBezTo>
                <a:cubicBezTo>
                  <a:pt x="522" y="174"/>
                  <a:pt x="460" y="166"/>
                  <a:pt x="517" y="171"/>
                </a:cubicBezTo>
                <a:cubicBezTo>
                  <a:pt x="574" y="176"/>
                  <a:pt x="728" y="191"/>
                  <a:pt x="811" y="197"/>
                </a:cubicBezTo>
                <a:cubicBezTo>
                  <a:pt x="894" y="203"/>
                  <a:pt x="972" y="207"/>
                  <a:pt x="1014" y="210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6" name="Group 91"/>
          <p:cNvGrpSpPr>
            <a:grpSpLocks/>
          </p:cNvGrpSpPr>
          <p:nvPr/>
        </p:nvGrpSpPr>
        <p:grpSpPr bwMode="auto">
          <a:xfrm>
            <a:off x="7188200" y="2063750"/>
            <a:ext cx="977900" cy="2108200"/>
            <a:chOff x="6700" y="2337"/>
            <a:chExt cx="895" cy="1458"/>
          </a:xfrm>
        </p:grpSpPr>
        <p:sp>
          <p:nvSpPr>
            <p:cNvPr id="10567" name="Freeform 92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8" name="Freeform 93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9" name="Freeform 94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0" name="Freeform 95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1" name="Freeform 96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2" name="Freeform 97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3" name="Freeform 98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4" name="Freeform 99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5" name="Freeform 100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6" name="Freeform 101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7" name="Freeform 102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8" name="Freeform 103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9" name="Freeform 104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0" name="Freeform 105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1" name="Freeform 106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2" name="Freeform 107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3" name="Freeform 108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4" name="Freeform 109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5" name="Freeform 110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6" name="Freeform 111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7" name="Freeform 112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8" name="Freeform 113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9" name="Freeform 114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0" name="Freeform 115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1" name="Freeform 116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2" name="Freeform 117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3" name="Freeform 118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4" name="Freeform 119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5" name="Freeform 120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6" name="Freeform 121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7" name="Freeform 122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8" name="Freeform 123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9" name="Freeform 124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0" name="Freeform 125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1" name="Freeform 126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2" name="Freeform 127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3" name="Freeform 128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4" name="Freeform 129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5" name="Freeform 130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6" name="Freeform 131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7" name="Freeform 132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8" name="Freeform 133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9" name="Freeform 134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0" name="Freeform 135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1" name="Freeform 136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2" name="Freeform 137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3" name="Freeform 138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4" name="Freeform 139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5" name="Freeform 140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6" name="Freeform 141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7" name="Freeform 142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8" name="Freeform 143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9" name="Freeform 144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0" name="Freeform 145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1" name="Freeform 146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2" name="Freeform 147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3" name="Freeform 148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4" name="Freeform 149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5" name="Freeform 150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6" name="Freeform 151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7" name="Freeform 152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8" name="Freeform 153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9" name="Freeform 154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0" name="Freeform 155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1" name="Freeform 156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2" name="Freeform 157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3" name="Freeform 158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4" name="Freeform 159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5" name="Freeform 160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6" name="Freeform 161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7" name="Freeform 162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8" name="Freeform 163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9" name="Freeform 164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0" name="Freeform 165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1" name="Freeform 166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7" name="Group 167"/>
          <p:cNvGrpSpPr>
            <a:grpSpLocks/>
          </p:cNvGrpSpPr>
          <p:nvPr/>
        </p:nvGrpSpPr>
        <p:grpSpPr bwMode="auto">
          <a:xfrm>
            <a:off x="7515225" y="2525713"/>
            <a:ext cx="728663" cy="1679575"/>
            <a:chOff x="6700" y="2337"/>
            <a:chExt cx="895" cy="1458"/>
          </a:xfrm>
        </p:grpSpPr>
        <p:sp>
          <p:nvSpPr>
            <p:cNvPr id="10492" name="Freeform 168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3" name="Freeform 169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4" name="Freeform 170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5" name="Freeform 171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6" name="Freeform 172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7" name="Freeform 173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8" name="Freeform 174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9" name="Freeform 175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0" name="Freeform 176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1" name="Freeform 177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2" name="Freeform 178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3" name="Freeform 179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4" name="Freeform 180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5" name="Freeform 181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6" name="Freeform 182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7" name="Freeform 183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8" name="Freeform 184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9" name="Freeform 185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0" name="Freeform 186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1" name="Freeform 187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2" name="Freeform 188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3" name="Freeform 189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4" name="Freeform 190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5" name="Freeform 191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6" name="Freeform 192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7" name="Freeform 193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8" name="Freeform 194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9" name="Freeform 195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0" name="Freeform 196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1" name="Freeform 197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2" name="Freeform 198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3" name="Freeform 199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4" name="Freeform 200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5" name="Freeform 201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6" name="Freeform 202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7" name="Freeform 203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8" name="Freeform 204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9" name="Freeform 205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0" name="Freeform 206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1" name="Freeform 207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2" name="Freeform 208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3" name="Freeform 209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4" name="Freeform 210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5" name="Freeform 211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6" name="Freeform 212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7" name="Freeform 213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8" name="Freeform 214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9" name="Freeform 215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0" name="Freeform 216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1" name="Freeform 217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2" name="Freeform 218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3" name="Freeform 219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4" name="Freeform 220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5" name="Freeform 221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6" name="Freeform 222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7" name="Freeform 223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" name="Freeform 224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" name="Freeform 225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0" name="Freeform 226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1" name="Freeform 227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2" name="Freeform 228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3" name="Freeform 229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4" name="Freeform 230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5" name="Freeform 231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6" name="Freeform 232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7" name="Freeform 233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8" name="Freeform 234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9" name="Freeform 235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0" name="Freeform 236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1" name="Freeform 237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2" name="Freeform 238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3" name="Freeform 239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4" name="Freeform 240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5" name="Freeform 241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6" name="Freeform 242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8" name="Group 243"/>
          <p:cNvGrpSpPr>
            <a:grpSpLocks/>
          </p:cNvGrpSpPr>
          <p:nvPr/>
        </p:nvGrpSpPr>
        <p:grpSpPr bwMode="auto">
          <a:xfrm>
            <a:off x="6921500" y="2470150"/>
            <a:ext cx="565150" cy="1565275"/>
            <a:chOff x="6700" y="2337"/>
            <a:chExt cx="895" cy="1458"/>
          </a:xfrm>
        </p:grpSpPr>
        <p:sp>
          <p:nvSpPr>
            <p:cNvPr id="10417" name="Freeform 244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Freeform 245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9" name="Freeform 246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0" name="Freeform 247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1" name="Freeform 248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2" name="Freeform 249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3" name="Freeform 250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4" name="Freeform 251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5" name="Freeform 252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6" name="Freeform 253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7" name="Freeform 254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8" name="Freeform 255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9" name="Freeform 256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0" name="Freeform 257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1" name="Freeform 258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2" name="Freeform 259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3" name="Freeform 260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4" name="Freeform 261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5" name="Freeform 262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6" name="Freeform 263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7" name="Freeform 264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8" name="Freeform 265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9" name="Freeform 266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0" name="Freeform 267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1" name="Freeform 268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2" name="Freeform 269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3" name="Freeform 270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4" name="Freeform 271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5" name="Freeform 272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" name="Freeform 273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" name="Freeform 274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" name="Freeform 275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" name="Freeform 276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0" name="Freeform 277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" name="Freeform 278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2" name="Freeform 279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3" name="Freeform 280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4" name="Freeform 281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5" name="Freeform 282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6" name="Freeform 283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7" name="Freeform 284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8" name="Freeform 285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9" name="Freeform 286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0" name="Freeform 287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1" name="Freeform 288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2" name="Freeform 289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3" name="Freeform 290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4" name="Freeform 291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5" name="Freeform 292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6" name="Freeform 293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7" name="Freeform 294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8" name="Freeform 295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9" name="Freeform 296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0" name="Freeform 297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1" name="Freeform 298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2" name="Freeform 299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3" name="Freeform 300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4" name="Freeform 301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5" name="Freeform 302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6" name="Freeform 303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7" name="Freeform 304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8" name="Freeform 305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9" name="Freeform 306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0" name="Freeform 307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1" name="Freeform 308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2" name="Freeform 309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3" name="Freeform 310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4" name="Freeform 311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" name="Freeform 312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6" name="Freeform 313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7" name="Freeform 314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8" name="Freeform 315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9" name="Freeform 316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0" name="Freeform 317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1" name="Freeform 318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59" name="Group 319"/>
          <p:cNvGrpSpPr>
            <a:grpSpLocks/>
          </p:cNvGrpSpPr>
          <p:nvPr/>
        </p:nvGrpSpPr>
        <p:grpSpPr bwMode="auto">
          <a:xfrm>
            <a:off x="6559550" y="3262313"/>
            <a:ext cx="463550" cy="560387"/>
            <a:chOff x="5007" y="2137"/>
            <a:chExt cx="401" cy="398"/>
          </a:xfrm>
        </p:grpSpPr>
        <p:grpSp>
          <p:nvGrpSpPr>
            <p:cNvPr id="10411" name="Group 320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0413" name="Freeform 321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322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323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324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12" name="Freeform 325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60" name="Group 326"/>
          <p:cNvGrpSpPr>
            <a:grpSpLocks/>
          </p:cNvGrpSpPr>
          <p:nvPr/>
        </p:nvGrpSpPr>
        <p:grpSpPr bwMode="auto">
          <a:xfrm>
            <a:off x="6686550" y="2255838"/>
            <a:ext cx="630238" cy="1423987"/>
            <a:chOff x="6700" y="2337"/>
            <a:chExt cx="895" cy="1458"/>
          </a:xfrm>
        </p:grpSpPr>
        <p:sp>
          <p:nvSpPr>
            <p:cNvPr id="10336" name="Freeform 327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Freeform 328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Freeform 329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Freeform 330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Freeform 331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Freeform 332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Freeform 333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334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335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Freeform 336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Freeform 337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Freeform 338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339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340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341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1" name="Freeform 342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Freeform 343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Freeform 344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Freeform 345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Freeform 346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6" name="Freeform 347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Freeform 348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8" name="Freeform 349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Freeform 350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Freeform 351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Freeform 352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Freeform 353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Freeform 354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4" name="Freeform 355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Freeform 356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Freeform 357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Freeform 358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Freeform 359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9" name="Freeform 360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0" name="Freeform 361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1" name="Freeform 362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Freeform 363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Freeform 364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4" name="Freeform 365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5" name="Freeform 366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6" name="Freeform 367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Freeform 368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8" name="Freeform 369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9" name="Freeform 370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0" name="Freeform 371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1" name="Freeform 372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2" name="Freeform 373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3" name="Freeform 374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4" name="Freeform 375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5" name="Freeform 376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6" name="Freeform 377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7" name="Freeform 378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8" name="Freeform 379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9" name="Freeform 380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Freeform 381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Freeform 382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Freeform 383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Freeform 384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Freeform 385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Freeform 386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Freeform 387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Freeform 388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Freeform 389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Freeform 390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Freeform 391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Freeform 392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Freeform 393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Freeform 394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395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396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397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Freeform 398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399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400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401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61" name="Group 402"/>
          <p:cNvGrpSpPr>
            <a:grpSpLocks/>
          </p:cNvGrpSpPr>
          <p:nvPr/>
        </p:nvGrpSpPr>
        <p:grpSpPr bwMode="auto">
          <a:xfrm>
            <a:off x="0" y="2012950"/>
            <a:ext cx="2012950" cy="901700"/>
            <a:chOff x="0" y="1262"/>
            <a:chExt cx="1427" cy="574"/>
          </a:xfrm>
        </p:grpSpPr>
        <p:sp>
          <p:nvSpPr>
            <p:cNvPr id="10329" name="Freeform 403"/>
            <p:cNvSpPr>
              <a:spLocks/>
            </p:cNvSpPr>
            <p:nvPr/>
          </p:nvSpPr>
          <p:spPr bwMode="auto">
            <a:xfrm flipH="1">
              <a:off x="0" y="1262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0" name="Freeform 404"/>
            <p:cNvSpPr>
              <a:spLocks/>
            </p:cNvSpPr>
            <p:nvPr/>
          </p:nvSpPr>
          <p:spPr bwMode="auto">
            <a:xfrm flipH="1">
              <a:off x="176" y="1263"/>
              <a:ext cx="269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1" name="Freeform 405"/>
            <p:cNvSpPr>
              <a:spLocks/>
            </p:cNvSpPr>
            <p:nvPr/>
          </p:nvSpPr>
          <p:spPr bwMode="auto">
            <a:xfrm flipH="1">
              <a:off x="345" y="127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2" name="Freeform 406"/>
            <p:cNvSpPr>
              <a:spLocks/>
            </p:cNvSpPr>
            <p:nvPr/>
          </p:nvSpPr>
          <p:spPr bwMode="auto">
            <a:xfrm flipH="1">
              <a:off x="542" y="1281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3" name="Freeform 407"/>
            <p:cNvSpPr>
              <a:spLocks/>
            </p:cNvSpPr>
            <p:nvPr/>
          </p:nvSpPr>
          <p:spPr bwMode="auto">
            <a:xfrm flipH="1">
              <a:off x="750" y="128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4" name="Freeform 408"/>
            <p:cNvSpPr>
              <a:spLocks/>
            </p:cNvSpPr>
            <p:nvPr/>
          </p:nvSpPr>
          <p:spPr bwMode="auto">
            <a:xfrm flipH="1">
              <a:off x="947" y="129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5" name="Freeform 409"/>
            <p:cNvSpPr>
              <a:spLocks/>
            </p:cNvSpPr>
            <p:nvPr/>
          </p:nvSpPr>
          <p:spPr bwMode="auto">
            <a:xfrm flipH="1">
              <a:off x="1159" y="132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2" name="Freeform 410"/>
          <p:cNvSpPr>
            <a:spLocks/>
          </p:cNvSpPr>
          <p:nvPr/>
        </p:nvSpPr>
        <p:spPr bwMode="auto">
          <a:xfrm flipH="1">
            <a:off x="3209925" y="2344738"/>
            <a:ext cx="261938" cy="746125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Freeform 411"/>
          <p:cNvSpPr>
            <a:spLocks/>
          </p:cNvSpPr>
          <p:nvPr/>
        </p:nvSpPr>
        <p:spPr bwMode="auto">
          <a:xfrm flipH="1">
            <a:off x="1898650" y="2127250"/>
            <a:ext cx="377825" cy="81121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4" name="Freeform 412"/>
          <p:cNvSpPr>
            <a:spLocks/>
          </p:cNvSpPr>
          <p:nvPr/>
        </p:nvSpPr>
        <p:spPr bwMode="auto">
          <a:xfrm flipH="1">
            <a:off x="2139950" y="2154238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5" name="Freeform 413"/>
          <p:cNvSpPr>
            <a:spLocks/>
          </p:cNvSpPr>
          <p:nvPr/>
        </p:nvSpPr>
        <p:spPr bwMode="auto">
          <a:xfrm flipH="1">
            <a:off x="2403475" y="2184400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Freeform 414"/>
          <p:cNvSpPr>
            <a:spLocks/>
          </p:cNvSpPr>
          <p:nvPr/>
        </p:nvSpPr>
        <p:spPr bwMode="auto">
          <a:xfrm flipH="1">
            <a:off x="2635250" y="2220913"/>
            <a:ext cx="381000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7" name="Freeform 415"/>
          <p:cNvSpPr>
            <a:spLocks/>
          </p:cNvSpPr>
          <p:nvPr/>
        </p:nvSpPr>
        <p:spPr bwMode="auto">
          <a:xfrm flipH="1">
            <a:off x="2924175" y="2255838"/>
            <a:ext cx="377825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Freeform 416"/>
          <p:cNvSpPr>
            <a:spLocks/>
          </p:cNvSpPr>
          <p:nvPr/>
        </p:nvSpPr>
        <p:spPr bwMode="auto">
          <a:xfrm flipH="1">
            <a:off x="3432175" y="2333625"/>
            <a:ext cx="377825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Freeform 417"/>
          <p:cNvSpPr>
            <a:spLocks/>
          </p:cNvSpPr>
          <p:nvPr/>
        </p:nvSpPr>
        <p:spPr bwMode="auto">
          <a:xfrm flipH="1">
            <a:off x="3740150" y="2379663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70" name="Group 418"/>
          <p:cNvGrpSpPr>
            <a:grpSpLocks/>
          </p:cNvGrpSpPr>
          <p:nvPr/>
        </p:nvGrpSpPr>
        <p:grpSpPr bwMode="auto">
          <a:xfrm>
            <a:off x="7154863" y="3579813"/>
            <a:ext cx="461962" cy="560387"/>
            <a:chOff x="5007" y="2137"/>
            <a:chExt cx="401" cy="398"/>
          </a:xfrm>
        </p:grpSpPr>
        <p:grpSp>
          <p:nvGrpSpPr>
            <p:cNvPr id="10323" name="Group 419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0325" name="Freeform 420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421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422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423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24" name="Freeform 424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1" name="Group 425"/>
          <p:cNvGrpSpPr>
            <a:grpSpLocks/>
          </p:cNvGrpSpPr>
          <p:nvPr/>
        </p:nvGrpSpPr>
        <p:grpSpPr bwMode="auto">
          <a:xfrm>
            <a:off x="6692900" y="3363913"/>
            <a:ext cx="463550" cy="560387"/>
            <a:chOff x="5007" y="2137"/>
            <a:chExt cx="401" cy="398"/>
          </a:xfrm>
        </p:grpSpPr>
        <p:grpSp>
          <p:nvGrpSpPr>
            <p:cNvPr id="10317" name="Group 426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0319" name="Freeform 427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428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429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430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18" name="Freeform 431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2" name="Group 432"/>
          <p:cNvGrpSpPr>
            <a:grpSpLocks/>
          </p:cNvGrpSpPr>
          <p:nvPr/>
        </p:nvGrpSpPr>
        <p:grpSpPr bwMode="auto">
          <a:xfrm>
            <a:off x="6978650" y="3695700"/>
            <a:ext cx="193675" cy="319088"/>
            <a:chOff x="4946" y="2328"/>
            <a:chExt cx="137" cy="201"/>
          </a:xfrm>
        </p:grpSpPr>
        <p:sp>
          <p:nvSpPr>
            <p:cNvPr id="10315" name="Freeform 433"/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Freeform 434"/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8 h 196"/>
                <a:gd name="T10" fmla="*/ 0 w 367"/>
                <a:gd name="T11" fmla="*/ 87 h 196"/>
                <a:gd name="T12" fmla="*/ 0 w 367"/>
                <a:gd name="T13" fmla="*/ 119 h 196"/>
                <a:gd name="T14" fmla="*/ 0 w 367"/>
                <a:gd name="T15" fmla="*/ 155 h 196"/>
                <a:gd name="T16" fmla="*/ 0 w 367"/>
                <a:gd name="T17" fmla="*/ 190 h 196"/>
                <a:gd name="T18" fmla="*/ 0 w 367"/>
                <a:gd name="T19" fmla="*/ 228 h 196"/>
                <a:gd name="T20" fmla="*/ 0 w 367"/>
                <a:gd name="T21" fmla="*/ 224 h 196"/>
                <a:gd name="T22" fmla="*/ 0 w 367"/>
                <a:gd name="T23" fmla="*/ 241 h 196"/>
                <a:gd name="T24" fmla="*/ 0 w 367"/>
                <a:gd name="T25" fmla="*/ 232 h 196"/>
                <a:gd name="T26" fmla="*/ 0 w 367"/>
                <a:gd name="T27" fmla="*/ 207 h 196"/>
                <a:gd name="T28" fmla="*/ 0 w 367"/>
                <a:gd name="T29" fmla="*/ 194 h 196"/>
                <a:gd name="T30" fmla="*/ 0 w 367"/>
                <a:gd name="T31" fmla="*/ 171 h 196"/>
                <a:gd name="T32" fmla="*/ 0 w 367"/>
                <a:gd name="T33" fmla="*/ 134 h 196"/>
                <a:gd name="T34" fmla="*/ 0 w 367"/>
                <a:gd name="T35" fmla="*/ 128 h 196"/>
                <a:gd name="T36" fmla="*/ 0 w 367"/>
                <a:gd name="T37" fmla="*/ 136 h 196"/>
                <a:gd name="T38" fmla="*/ 0 w 367"/>
                <a:gd name="T39" fmla="*/ 137 h 196"/>
                <a:gd name="T40" fmla="*/ 0 w 367"/>
                <a:gd name="T41" fmla="*/ 156 h 196"/>
                <a:gd name="T42" fmla="*/ 0 w 367"/>
                <a:gd name="T43" fmla="*/ 185 h 196"/>
                <a:gd name="T44" fmla="*/ 0 w 367"/>
                <a:gd name="T45" fmla="*/ 212 h 196"/>
                <a:gd name="T46" fmla="*/ 0 w 367"/>
                <a:gd name="T47" fmla="*/ 241 h 196"/>
                <a:gd name="T48" fmla="*/ 0 w 367"/>
                <a:gd name="T49" fmla="*/ 238 h 196"/>
                <a:gd name="T50" fmla="*/ 0 w 367"/>
                <a:gd name="T51" fmla="*/ 225 h 196"/>
                <a:gd name="T52" fmla="*/ 0 w 367"/>
                <a:gd name="T53" fmla="*/ 225 h 196"/>
                <a:gd name="T54" fmla="*/ 0 w 367"/>
                <a:gd name="T55" fmla="*/ 234 h 196"/>
                <a:gd name="T56" fmla="*/ 0 w 367"/>
                <a:gd name="T57" fmla="*/ 244 h 196"/>
                <a:gd name="T58" fmla="*/ 0 w 367"/>
                <a:gd name="T59" fmla="*/ 241 h 196"/>
                <a:gd name="T60" fmla="*/ 0 w 367"/>
                <a:gd name="T61" fmla="*/ 209 h 196"/>
                <a:gd name="T62" fmla="*/ 0 w 367"/>
                <a:gd name="T63" fmla="*/ 162 h 196"/>
                <a:gd name="T64" fmla="*/ 0 w 367"/>
                <a:gd name="T65" fmla="*/ 137 h 196"/>
                <a:gd name="T66" fmla="*/ 0 w 367"/>
                <a:gd name="T67" fmla="*/ 107 h 196"/>
                <a:gd name="T68" fmla="*/ 0 w 367"/>
                <a:gd name="T69" fmla="*/ 84 h 196"/>
                <a:gd name="T70" fmla="*/ 0 w 367"/>
                <a:gd name="T71" fmla="*/ 52 h 196"/>
                <a:gd name="T72" fmla="*/ 0 w 367"/>
                <a:gd name="T73" fmla="*/ 39 h 196"/>
                <a:gd name="T74" fmla="*/ 0 w 367"/>
                <a:gd name="T75" fmla="*/ 46 h 196"/>
                <a:gd name="T76" fmla="*/ 0 w 367"/>
                <a:gd name="T77" fmla="*/ 55 h 196"/>
                <a:gd name="T78" fmla="*/ 0 w 367"/>
                <a:gd name="T79" fmla="*/ 29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3" name="Rectangle 435" descr="Granite"/>
          <p:cNvSpPr>
            <a:spLocks noChangeArrowheads="1"/>
          </p:cNvSpPr>
          <p:nvPr/>
        </p:nvSpPr>
        <p:spPr bwMode="auto">
          <a:xfrm>
            <a:off x="0" y="5441950"/>
            <a:ext cx="9144000" cy="33972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10274" name="Text Box 436"/>
          <p:cNvSpPr txBox="1">
            <a:spLocks noChangeArrowheads="1"/>
          </p:cNvSpPr>
          <p:nvPr/>
        </p:nvSpPr>
        <p:spPr bwMode="auto">
          <a:xfrm>
            <a:off x="2514600" y="5454650"/>
            <a:ext cx="3919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Verdana" pitchFamily="34" charset="0"/>
              </a:rPr>
              <a:t>Restrictive Layer (Aquitard)</a:t>
            </a:r>
          </a:p>
        </p:txBody>
      </p:sp>
      <p:sp>
        <p:nvSpPr>
          <p:cNvPr id="10275" name="Freeform 437"/>
          <p:cNvSpPr>
            <a:spLocks/>
          </p:cNvSpPr>
          <p:nvPr/>
        </p:nvSpPr>
        <p:spPr bwMode="auto">
          <a:xfrm>
            <a:off x="6475413" y="3471863"/>
            <a:ext cx="133350" cy="25400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Freeform 438"/>
          <p:cNvSpPr>
            <a:spLocks/>
          </p:cNvSpPr>
          <p:nvPr/>
        </p:nvSpPr>
        <p:spPr bwMode="auto">
          <a:xfrm>
            <a:off x="6022975" y="3365500"/>
            <a:ext cx="80963" cy="19050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Freeform 439"/>
          <p:cNvSpPr>
            <a:spLocks/>
          </p:cNvSpPr>
          <p:nvPr/>
        </p:nvSpPr>
        <p:spPr bwMode="auto">
          <a:xfrm>
            <a:off x="6081713" y="3370263"/>
            <a:ext cx="84137" cy="19685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Freeform 440"/>
          <p:cNvSpPr>
            <a:spLocks/>
          </p:cNvSpPr>
          <p:nvPr/>
        </p:nvSpPr>
        <p:spPr bwMode="auto">
          <a:xfrm>
            <a:off x="6129338" y="33528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9" name="Freeform 441"/>
          <p:cNvSpPr>
            <a:spLocks/>
          </p:cNvSpPr>
          <p:nvPr/>
        </p:nvSpPr>
        <p:spPr bwMode="auto">
          <a:xfrm>
            <a:off x="6213475" y="339725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0" name="Freeform 442"/>
          <p:cNvSpPr>
            <a:spLocks/>
          </p:cNvSpPr>
          <p:nvPr/>
        </p:nvSpPr>
        <p:spPr bwMode="auto">
          <a:xfrm>
            <a:off x="6280150" y="3429000"/>
            <a:ext cx="90488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1" name="Freeform 443"/>
          <p:cNvSpPr>
            <a:spLocks/>
          </p:cNvSpPr>
          <p:nvPr/>
        </p:nvSpPr>
        <p:spPr bwMode="auto">
          <a:xfrm>
            <a:off x="6410325" y="348615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2" name="Freeform 444"/>
          <p:cNvSpPr>
            <a:spLocks/>
          </p:cNvSpPr>
          <p:nvPr/>
        </p:nvSpPr>
        <p:spPr bwMode="auto">
          <a:xfrm>
            <a:off x="6348413" y="3465513"/>
            <a:ext cx="92075" cy="2079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83" name="Group 445"/>
          <p:cNvGrpSpPr>
            <a:grpSpLocks/>
          </p:cNvGrpSpPr>
          <p:nvPr/>
        </p:nvGrpSpPr>
        <p:grpSpPr bwMode="auto">
          <a:xfrm>
            <a:off x="17463" y="171450"/>
            <a:ext cx="2020887" cy="1046163"/>
            <a:chOff x="268" y="84"/>
            <a:chExt cx="1432" cy="797"/>
          </a:xfrm>
        </p:grpSpPr>
        <p:sp>
          <p:nvSpPr>
            <p:cNvPr id="10303" name="Freeform 446"/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Freeform 447"/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4 w 2823"/>
                <a:gd name="T1" fmla="*/ 0 h 1517"/>
                <a:gd name="T2" fmla="*/ 5 w 2823"/>
                <a:gd name="T3" fmla="*/ 0 h 1517"/>
                <a:gd name="T4" fmla="*/ 5 w 2823"/>
                <a:gd name="T5" fmla="*/ 0 h 1517"/>
                <a:gd name="T6" fmla="*/ 6 w 2823"/>
                <a:gd name="T7" fmla="*/ 0 h 1517"/>
                <a:gd name="T8" fmla="*/ 6 w 2823"/>
                <a:gd name="T9" fmla="*/ 0 h 1517"/>
                <a:gd name="T10" fmla="*/ 6 w 2823"/>
                <a:gd name="T11" fmla="*/ 0 h 1517"/>
                <a:gd name="T12" fmla="*/ 6 w 2823"/>
                <a:gd name="T13" fmla="*/ 0 h 1517"/>
                <a:gd name="T14" fmla="*/ 5 w 2823"/>
                <a:gd name="T15" fmla="*/ 0 h 1517"/>
                <a:gd name="T16" fmla="*/ 5 w 2823"/>
                <a:gd name="T17" fmla="*/ 0 h 1517"/>
                <a:gd name="T18" fmla="*/ 5 w 2823"/>
                <a:gd name="T19" fmla="*/ 0 h 1517"/>
                <a:gd name="T20" fmla="*/ 5 w 2823"/>
                <a:gd name="T21" fmla="*/ 0 h 1517"/>
                <a:gd name="T22" fmla="*/ 4 w 2823"/>
                <a:gd name="T23" fmla="*/ 0 h 1517"/>
                <a:gd name="T24" fmla="*/ 3 w 2823"/>
                <a:gd name="T25" fmla="*/ 0 h 1517"/>
                <a:gd name="T26" fmla="*/ 3 w 2823"/>
                <a:gd name="T27" fmla="*/ 0 h 1517"/>
                <a:gd name="T28" fmla="*/ 3 w 2823"/>
                <a:gd name="T29" fmla="*/ 0 h 1517"/>
                <a:gd name="T30" fmla="*/ 3 w 2823"/>
                <a:gd name="T31" fmla="*/ 0 h 1517"/>
                <a:gd name="T32" fmla="*/ 2 w 2823"/>
                <a:gd name="T33" fmla="*/ 0 h 1517"/>
                <a:gd name="T34" fmla="*/ 1 w 2823"/>
                <a:gd name="T35" fmla="*/ 0 h 1517"/>
                <a:gd name="T36" fmla="*/ 1 w 2823"/>
                <a:gd name="T37" fmla="*/ 0 h 1517"/>
                <a:gd name="T38" fmla="*/ 2 w 2823"/>
                <a:gd name="T39" fmla="*/ 0 h 1517"/>
                <a:gd name="T40" fmla="*/ 2 w 2823"/>
                <a:gd name="T41" fmla="*/ 0 h 1517"/>
                <a:gd name="T42" fmla="*/ 2 w 2823"/>
                <a:gd name="T43" fmla="*/ 0 h 1517"/>
                <a:gd name="T44" fmla="*/ 2 w 2823"/>
                <a:gd name="T45" fmla="*/ 0 h 1517"/>
                <a:gd name="T46" fmla="*/ 2 w 2823"/>
                <a:gd name="T47" fmla="*/ 0 h 1517"/>
                <a:gd name="T48" fmla="*/ 3 w 2823"/>
                <a:gd name="T49" fmla="*/ 0 h 1517"/>
                <a:gd name="T50" fmla="*/ 3 w 2823"/>
                <a:gd name="T51" fmla="*/ 0 h 1517"/>
                <a:gd name="T52" fmla="*/ 3 w 2823"/>
                <a:gd name="T53" fmla="*/ 0 h 1517"/>
                <a:gd name="T54" fmla="*/ 3 w 2823"/>
                <a:gd name="T55" fmla="*/ 0 h 1517"/>
                <a:gd name="T56" fmla="*/ 4 w 2823"/>
                <a:gd name="T57" fmla="*/ 0 h 1517"/>
                <a:gd name="T58" fmla="*/ 4 w 2823"/>
                <a:gd name="T59" fmla="*/ 0 h 1517"/>
                <a:gd name="T60" fmla="*/ 5 w 2823"/>
                <a:gd name="T61" fmla="*/ 0 h 1517"/>
                <a:gd name="T62" fmla="*/ 5 w 2823"/>
                <a:gd name="T63" fmla="*/ 0 h 1517"/>
                <a:gd name="T64" fmla="*/ 6 w 2823"/>
                <a:gd name="T65" fmla="*/ 0 h 1517"/>
                <a:gd name="T66" fmla="*/ 5 w 2823"/>
                <a:gd name="T67" fmla="*/ 0 h 1517"/>
                <a:gd name="T68" fmla="*/ 5 w 2823"/>
                <a:gd name="T69" fmla="*/ 0 h 1517"/>
                <a:gd name="T70" fmla="*/ 5 w 2823"/>
                <a:gd name="T71" fmla="*/ 0 h 1517"/>
                <a:gd name="T72" fmla="*/ 4 w 2823"/>
                <a:gd name="T73" fmla="*/ 0 h 1517"/>
                <a:gd name="T74" fmla="*/ 3 w 2823"/>
                <a:gd name="T75" fmla="*/ 0 h 1517"/>
                <a:gd name="T76" fmla="*/ 3 w 2823"/>
                <a:gd name="T77" fmla="*/ 0 h 1517"/>
                <a:gd name="T78" fmla="*/ 3 w 2823"/>
                <a:gd name="T79" fmla="*/ 0 h 1517"/>
                <a:gd name="T80" fmla="*/ 3 w 2823"/>
                <a:gd name="T81" fmla="*/ 0 h 1517"/>
                <a:gd name="T82" fmla="*/ 3 w 2823"/>
                <a:gd name="T83" fmla="*/ 0 h 1517"/>
                <a:gd name="T84" fmla="*/ 2 w 2823"/>
                <a:gd name="T85" fmla="*/ 0 h 1517"/>
                <a:gd name="T86" fmla="*/ 2 w 2823"/>
                <a:gd name="T87" fmla="*/ 0 h 1517"/>
                <a:gd name="T88" fmla="*/ 1 w 2823"/>
                <a:gd name="T89" fmla="*/ 0 h 1517"/>
                <a:gd name="T90" fmla="*/ 1 w 2823"/>
                <a:gd name="T91" fmla="*/ 0 h 1517"/>
                <a:gd name="T92" fmla="*/ 1 w 2823"/>
                <a:gd name="T93" fmla="*/ 0 h 1517"/>
                <a:gd name="T94" fmla="*/ 1 w 2823"/>
                <a:gd name="T95" fmla="*/ 0 h 1517"/>
                <a:gd name="T96" fmla="*/ 1 w 2823"/>
                <a:gd name="T97" fmla="*/ 0 h 1517"/>
                <a:gd name="T98" fmla="*/ 1 w 2823"/>
                <a:gd name="T99" fmla="*/ 0 h 1517"/>
                <a:gd name="T100" fmla="*/ 1 w 2823"/>
                <a:gd name="T101" fmla="*/ 0 h 1517"/>
                <a:gd name="T102" fmla="*/ 2 w 2823"/>
                <a:gd name="T103" fmla="*/ 0 h 1517"/>
                <a:gd name="T104" fmla="*/ 2 w 2823"/>
                <a:gd name="T105" fmla="*/ 0 h 1517"/>
                <a:gd name="T106" fmla="*/ 2 w 2823"/>
                <a:gd name="T107" fmla="*/ 0 h 1517"/>
                <a:gd name="T108" fmla="*/ 3 w 2823"/>
                <a:gd name="T109" fmla="*/ 0 h 1517"/>
                <a:gd name="T110" fmla="*/ 3 w 2823"/>
                <a:gd name="T111" fmla="*/ 0 h 1517"/>
                <a:gd name="T112" fmla="*/ 4 w 2823"/>
                <a:gd name="T113" fmla="*/ 0 h 1517"/>
                <a:gd name="T114" fmla="*/ 4 w 2823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Freeform 448"/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0 w 461"/>
                <a:gd name="T1" fmla="*/ 0 h 571"/>
                <a:gd name="T2" fmla="*/ 0 w 461"/>
                <a:gd name="T3" fmla="*/ 0 h 571"/>
                <a:gd name="T4" fmla="*/ 0 w 461"/>
                <a:gd name="T5" fmla="*/ 0 h 571"/>
                <a:gd name="T6" fmla="*/ 0 w 461"/>
                <a:gd name="T7" fmla="*/ 0 h 571"/>
                <a:gd name="T8" fmla="*/ 0 w 461"/>
                <a:gd name="T9" fmla="*/ 0 h 571"/>
                <a:gd name="T10" fmla="*/ 0 w 461"/>
                <a:gd name="T11" fmla="*/ 0 h 571"/>
                <a:gd name="T12" fmla="*/ 0 w 461"/>
                <a:gd name="T13" fmla="*/ 0 h 571"/>
                <a:gd name="T14" fmla="*/ 0 w 461"/>
                <a:gd name="T15" fmla="*/ 0 h 571"/>
                <a:gd name="T16" fmla="*/ 0 w 461"/>
                <a:gd name="T17" fmla="*/ 0 h 571"/>
                <a:gd name="T18" fmla="*/ 0 w 461"/>
                <a:gd name="T19" fmla="*/ 0 h 571"/>
                <a:gd name="T20" fmla="*/ 0 w 461"/>
                <a:gd name="T21" fmla="*/ 0 h 571"/>
                <a:gd name="T22" fmla="*/ 0 w 461"/>
                <a:gd name="T23" fmla="*/ 0 h 571"/>
                <a:gd name="T24" fmla="*/ 0 w 461"/>
                <a:gd name="T25" fmla="*/ 0 h 571"/>
                <a:gd name="T26" fmla="*/ 0 w 461"/>
                <a:gd name="T27" fmla="*/ 0 h 571"/>
                <a:gd name="T28" fmla="*/ 0 w 461"/>
                <a:gd name="T29" fmla="*/ 0 h 571"/>
                <a:gd name="T30" fmla="*/ 0 w 461"/>
                <a:gd name="T31" fmla="*/ 0 h 571"/>
                <a:gd name="T32" fmla="*/ 0 w 461"/>
                <a:gd name="T33" fmla="*/ 0 h 571"/>
                <a:gd name="T34" fmla="*/ 0 w 461"/>
                <a:gd name="T35" fmla="*/ 0 h 571"/>
                <a:gd name="T36" fmla="*/ 0 w 461"/>
                <a:gd name="T37" fmla="*/ 0 h 571"/>
                <a:gd name="T38" fmla="*/ 0 w 461"/>
                <a:gd name="T39" fmla="*/ 0 h 571"/>
                <a:gd name="T40" fmla="*/ 0 w 461"/>
                <a:gd name="T41" fmla="*/ 0 h 571"/>
                <a:gd name="T42" fmla="*/ 0 w 461"/>
                <a:gd name="T43" fmla="*/ 0 h 571"/>
                <a:gd name="T44" fmla="*/ 0 w 461"/>
                <a:gd name="T45" fmla="*/ 0 h 571"/>
                <a:gd name="T46" fmla="*/ 0 w 461"/>
                <a:gd name="T47" fmla="*/ 0 h 571"/>
                <a:gd name="T48" fmla="*/ 0 w 461"/>
                <a:gd name="T49" fmla="*/ 0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Freeform 449"/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1 w 458"/>
                <a:gd name="T1" fmla="*/ 0 h 570"/>
                <a:gd name="T2" fmla="*/ 1 w 458"/>
                <a:gd name="T3" fmla="*/ 0 h 570"/>
                <a:gd name="T4" fmla="*/ 1 w 458"/>
                <a:gd name="T5" fmla="*/ 0 h 570"/>
                <a:gd name="T6" fmla="*/ 1 w 458"/>
                <a:gd name="T7" fmla="*/ 0 h 570"/>
                <a:gd name="T8" fmla="*/ 1 w 458"/>
                <a:gd name="T9" fmla="*/ 0 h 570"/>
                <a:gd name="T10" fmla="*/ 1 w 458"/>
                <a:gd name="T11" fmla="*/ 0 h 570"/>
                <a:gd name="T12" fmla="*/ 1 w 458"/>
                <a:gd name="T13" fmla="*/ 0 h 570"/>
                <a:gd name="T14" fmla="*/ 1 w 458"/>
                <a:gd name="T15" fmla="*/ 0 h 570"/>
                <a:gd name="T16" fmla="*/ 1 w 458"/>
                <a:gd name="T17" fmla="*/ 0 h 570"/>
                <a:gd name="T18" fmla="*/ 1 w 458"/>
                <a:gd name="T19" fmla="*/ 0 h 570"/>
                <a:gd name="T20" fmla="*/ 1 w 458"/>
                <a:gd name="T21" fmla="*/ 0 h 570"/>
                <a:gd name="T22" fmla="*/ 1 w 458"/>
                <a:gd name="T23" fmla="*/ 0 h 570"/>
                <a:gd name="T24" fmla="*/ 1 w 458"/>
                <a:gd name="T25" fmla="*/ 0 h 570"/>
                <a:gd name="T26" fmla="*/ 1 w 458"/>
                <a:gd name="T27" fmla="*/ 0 h 570"/>
                <a:gd name="T28" fmla="*/ 1 w 458"/>
                <a:gd name="T29" fmla="*/ 0 h 570"/>
                <a:gd name="T30" fmla="*/ 1 w 458"/>
                <a:gd name="T31" fmla="*/ 0 h 570"/>
                <a:gd name="T32" fmla="*/ 1 w 458"/>
                <a:gd name="T33" fmla="*/ 0 h 570"/>
                <a:gd name="T34" fmla="*/ 1 w 458"/>
                <a:gd name="T35" fmla="*/ 0 h 570"/>
                <a:gd name="T36" fmla="*/ 1 w 458"/>
                <a:gd name="T37" fmla="*/ 0 h 570"/>
                <a:gd name="T38" fmla="*/ 0 w 458"/>
                <a:gd name="T39" fmla="*/ 0 h 570"/>
                <a:gd name="T40" fmla="*/ 1 w 458"/>
                <a:gd name="T41" fmla="*/ 0 h 570"/>
                <a:gd name="T42" fmla="*/ 1 w 458"/>
                <a:gd name="T43" fmla="*/ 0 h 570"/>
                <a:gd name="T44" fmla="*/ 1 w 458"/>
                <a:gd name="T45" fmla="*/ 0 h 570"/>
                <a:gd name="T46" fmla="*/ 1 w 458"/>
                <a:gd name="T47" fmla="*/ 0 h 570"/>
                <a:gd name="T48" fmla="*/ 1 w 458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Freeform 450"/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1 w 459"/>
                <a:gd name="T1" fmla="*/ 0 h 570"/>
                <a:gd name="T2" fmla="*/ 1 w 459"/>
                <a:gd name="T3" fmla="*/ 0 h 570"/>
                <a:gd name="T4" fmla="*/ 1 w 459"/>
                <a:gd name="T5" fmla="*/ 0 h 570"/>
                <a:gd name="T6" fmla="*/ 1 w 459"/>
                <a:gd name="T7" fmla="*/ 0 h 570"/>
                <a:gd name="T8" fmla="*/ 1 w 459"/>
                <a:gd name="T9" fmla="*/ 0 h 570"/>
                <a:gd name="T10" fmla="*/ 1 w 459"/>
                <a:gd name="T11" fmla="*/ 0 h 570"/>
                <a:gd name="T12" fmla="*/ 1 w 459"/>
                <a:gd name="T13" fmla="*/ 0 h 570"/>
                <a:gd name="T14" fmla="*/ 1 w 459"/>
                <a:gd name="T15" fmla="*/ 0 h 570"/>
                <a:gd name="T16" fmla="*/ 1 w 459"/>
                <a:gd name="T17" fmla="*/ 0 h 570"/>
                <a:gd name="T18" fmla="*/ 1 w 459"/>
                <a:gd name="T19" fmla="*/ 0 h 570"/>
                <a:gd name="T20" fmla="*/ 1 w 459"/>
                <a:gd name="T21" fmla="*/ 0 h 570"/>
                <a:gd name="T22" fmla="*/ 1 w 459"/>
                <a:gd name="T23" fmla="*/ 0 h 570"/>
                <a:gd name="T24" fmla="*/ 1 w 459"/>
                <a:gd name="T25" fmla="*/ 0 h 570"/>
                <a:gd name="T26" fmla="*/ 1 w 459"/>
                <a:gd name="T27" fmla="*/ 0 h 570"/>
                <a:gd name="T28" fmla="*/ 1 w 459"/>
                <a:gd name="T29" fmla="*/ 0 h 570"/>
                <a:gd name="T30" fmla="*/ 1 w 459"/>
                <a:gd name="T31" fmla="*/ 0 h 570"/>
                <a:gd name="T32" fmla="*/ 1 w 459"/>
                <a:gd name="T33" fmla="*/ 0 h 570"/>
                <a:gd name="T34" fmla="*/ 1 w 459"/>
                <a:gd name="T35" fmla="*/ 0 h 570"/>
                <a:gd name="T36" fmla="*/ 1 w 459"/>
                <a:gd name="T37" fmla="*/ 0 h 570"/>
                <a:gd name="T38" fmla="*/ 0 w 459"/>
                <a:gd name="T39" fmla="*/ 0 h 570"/>
                <a:gd name="T40" fmla="*/ 1 w 459"/>
                <a:gd name="T41" fmla="*/ 0 h 570"/>
                <a:gd name="T42" fmla="*/ 1 w 459"/>
                <a:gd name="T43" fmla="*/ 0 h 570"/>
                <a:gd name="T44" fmla="*/ 1 w 459"/>
                <a:gd name="T45" fmla="*/ 0 h 570"/>
                <a:gd name="T46" fmla="*/ 1 w 459"/>
                <a:gd name="T47" fmla="*/ 0 h 570"/>
                <a:gd name="T48" fmla="*/ 1 w 459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Freeform 451"/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0 h 1308"/>
                <a:gd name="T2" fmla="*/ 1 w 2572"/>
                <a:gd name="T3" fmla="*/ 0 h 1308"/>
                <a:gd name="T4" fmla="*/ 1 w 2572"/>
                <a:gd name="T5" fmla="*/ 0 h 1308"/>
                <a:gd name="T6" fmla="*/ 1 w 2572"/>
                <a:gd name="T7" fmla="*/ 0 h 1308"/>
                <a:gd name="T8" fmla="*/ 2 w 2572"/>
                <a:gd name="T9" fmla="*/ 0 h 1308"/>
                <a:gd name="T10" fmla="*/ 3 w 2572"/>
                <a:gd name="T11" fmla="*/ 0 h 1308"/>
                <a:gd name="T12" fmla="*/ 3 w 2572"/>
                <a:gd name="T13" fmla="*/ 0 h 1308"/>
                <a:gd name="T14" fmla="*/ 4 w 2572"/>
                <a:gd name="T15" fmla="*/ 0 h 1308"/>
                <a:gd name="T16" fmla="*/ 4 w 2572"/>
                <a:gd name="T17" fmla="*/ 0 h 1308"/>
                <a:gd name="T18" fmla="*/ 5 w 2572"/>
                <a:gd name="T19" fmla="*/ 0 h 1308"/>
                <a:gd name="T20" fmla="*/ 5 w 2572"/>
                <a:gd name="T21" fmla="*/ 0 h 1308"/>
                <a:gd name="T22" fmla="*/ 5 w 2572"/>
                <a:gd name="T23" fmla="*/ 0 h 1308"/>
                <a:gd name="T24" fmla="*/ 6 w 2572"/>
                <a:gd name="T25" fmla="*/ 0 h 1308"/>
                <a:gd name="T26" fmla="*/ 5 w 2572"/>
                <a:gd name="T27" fmla="*/ 0 h 1308"/>
                <a:gd name="T28" fmla="*/ 5 w 2572"/>
                <a:gd name="T29" fmla="*/ 0 h 1308"/>
                <a:gd name="T30" fmla="*/ 4 w 2572"/>
                <a:gd name="T31" fmla="*/ 0 h 1308"/>
                <a:gd name="T32" fmla="*/ 4 w 2572"/>
                <a:gd name="T33" fmla="*/ 0 h 1308"/>
                <a:gd name="T34" fmla="*/ 3 w 2572"/>
                <a:gd name="T35" fmla="*/ 0 h 1308"/>
                <a:gd name="T36" fmla="*/ 3 w 2572"/>
                <a:gd name="T37" fmla="*/ 0 h 1308"/>
                <a:gd name="T38" fmla="*/ 2 w 2572"/>
                <a:gd name="T39" fmla="*/ 0 h 1308"/>
                <a:gd name="T40" fmla="*/ 2 w 2572"/>
                <a:gd name="T41" fmla="*/ 0 h 1308"/>
                <a:gd name="T42" fmla="*/ 2 w 2572"/>
                <a:gd name="T43" fmla="*/ 0 h 1308"/>
                <a:gd name="T44" fmla="*/ 1 w 2572"/>
                <a:gd name="T45" fmla="*/ 0 h 1308"/>
                <a:gd name="T46" fmla="*/ 1 w 2572"/>
                <a:gd name="T47" fmla="*/ 0 h 1308"/>
                <a:gd name="T48" fmla="*/ 0 w 2572"/>
                <a:gd name="T49" fmla="*/ 0 h 1308"/>
                <a:gd name="T50" fmla="*/ 0 w 2572"/>
                <a:gd name="T51" fmla="*/ 0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Freeform 452"/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1 w 1614"/>
                <a:gd name="T1" fmla="*/ 0 h 739"/>
                <a:gd name="T2" fmla="*/ 1 w 1614"/>
                <a:gd name="T3" fmla="*/ 0 h 739"/>
                <a:gd name="T4" fmla="*/ 1 w 1614"/>
                <a:gd name="T5" fmla="*/ 0 h 739"/>
                <a:gd name="T6" fmla="*/ 1 w 1614"/>
                <a:gd name="T7" fmla="*/ 0 h 739"/>
                <a:gd name="T8" fmla="*/ 1 w 1614"/>
                <a:gd name="T9" fmla="*/ 0 h 739"/>
                <a:gd name="T10" fmla="*/ 2 w 1614"/>
                <a:gd name="T11" fmla="*/ 0 h 739"/>
                <a:gd name="T12" fmla="*/ 2 w 1614"/>
                <a:gd name="T13" fmla="*/ 0 h 739"/>
                <a:gd name="T14" fmla="*/ 2 w 1614"/>
                <a:gd name="T15" fmla="*/ 0 h 739"/>
                <a:gd name="T16" fmla="*/ 2 w 1614"/>
                <a:gd name="T17" fmla="*/ 0 h 739"/>
                <a:gd name="T18" fmla="*/ 3 w 1614"/>
                <a:gd name="T19" fmla="*/ 0 h 739"/>
                <a:gd name="T20" fmla="*/ 3 w 1614"/>
                <a:gd name="T21" fmla="*/ 0 h 739"/>
                <a:gd name="T22" fmla="*/ 3 w 1614"/>
                <a:gd name="T23" fmla="*/ 0 h 739"/>
                <a:gd name="T24" fmla="*/ 3 w 1614"/>
                <a:gd name="T25" fmla="*/ 0 h 739"/>
                <a:gd name="T26" fmla="*/ 3 w 1614"/>
                <a:gd name="T27" fmla="*/ 0 h 739"/>
                <a:gd name="T28" fmla="*/ 4 w 1614"/>
                <a:gd name="T29" fmla="*/ 0 h 739"/>
                <a:gd name="T30" fmla="*/ 4 w 1614"/>
                <a:gd name="T31" fmla="*/ 0 h 739"/>
                <a:gd name="T32" fmla="*/ 3 w 1614"/>
                <a:gd name="T33" fmla="*/ 0 h 739"/>
                <a:gd name="T34" fmla="*/ 2 w 1614"/>
                <a:gd name="T35" fmla="*/ 0 h 739"/>
                <a:gd name="T36" fmla="*/ 2 w 1614"/>
                <a:gd name="T37" fmla="*/ 0 h 739"/>
                <a:gd name="T38" fmla="*/ 1 w 1614"/>
                <a:gd name="T39" fmla="*/ 0 h 739"/>
                <a:gd name="T40" fmla="*/ 1 w 1614"/>
                <a:gd name="T41" fmla="*/ 0 h 739"/>
                <a:gd name="T42" fmla="*/ 0 w 1614"/>
                <a:gd name="T43" fmla="*/ 0 h 739"/>
                <a:gd name="T44" fmla="*/ 1 w 1614"/>
                <a:gd name="T45" fmla="*/ 0 h 739"/>
                <a:gd name="T46" fmla="*/ 1 w 1614"/>
                <a:gd name="T47" fmla="*/ 0 h 739"/>
                <a:gd name="T48" fmla="*/ 1 w 1614"/>
                <a:gd name="T49" fmla="*/ 0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453"/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1 w 459"/>
                <a:gd name="T1" fmla="*/ 0 h 573"/>
                <a:gd name="T2" fmla="*/ 1 w 459"/>
                <a:gd name="T3" fmla="*/ 0 h 573"/>
                <a:gd name="T4" fmla="*/ 1 w 459"/>
                <a:gd name="T5" fmla="*/ 0 h 573"/>
                <a:gd name="T6" fmla="*/ 1 w 459"/>
                <a:gd name="T7" fmla="*/ 0 h 573"/>
                <a:gd name="T8" fmla="*/ 1 w 459"/>
                <a:gd name="T9" fmla="*/ 0 h 573"/>
                <a:gd name="T10" fmla="*/ 1 w 459"/>
                <a:gd name="T11" fmla="*/ 0 h 573"/>
                <a:gd name="T12" fmla="*/ 1 w 459"/>
                <a:gd name="T13" fmla="*/ 0 h 573"/>
                <a:gd name="T14" fmla="*/ 1 w 459"/>
                <a:gd name="T15" fmla="*/ 0 h 573"/>
                <a:gd name="T16" fmla="*/ 1 w 459"/>
                <a:gd name="T17" fmla="*/ 0 h 573"/>
                <a:gd name="T18" fmla="*/ 1 w 459"/>
                <a:gd name="T19" fmla="*/ 0 h 573"/>
                <a:gd name="T20" fmla="*/ 1 w 459"/>
                <a:gd name="T21" fmla="*/ 0 h 573"/>
                <a:gd name="T22" fmla="*/ 1 w 459"/>
                <a:gd name="T23" fmla="*/ 0 h 573"/>
                <a:gd name="T24" fmla="*/ 1 w 459"/>
                <a:gd name="T25" fmla="*/ 0 h 573"/>
                <a:gd name="T26" fmla="*/ 1 w 459"/>
                <a:gd name="T27" fmla="*/ 0 h 573"/>
                <a:gd name="T28" fmla="*/ 1 w 459"/>
                <a:gd name="T29" fmla="*/ 0 h 573"/>
                <a:gd name="T30" fmla="*/ 1 w 459"/>
                <a:gd name="T31" fmla="*/ 0 h 573"/>
                <a:gd name="T32" fmla="*/ 1 w 459"/>
                <a:gd name="T33" fmla="*/ 0 h 573"/>
                <a:gd name="T34" fmla="*/ 1 w 459"/>
                <a:gd name="T35" fmla="*/ 0 h 573"/>
                <a:gd name="T36" fmla="*/ 1 w 459"/>
                <a:gd name="T37" fmla="*/ 0 h 573"/>
                <a:gd name="T38" fmla="*/ 0 w 459"/>
                <a:gd name="T39" fmla="*/ 0 h 573"/>
                <a:gd name="T40" fmla="*/ 1 w 459"/>
                <a:gd name="T41" fmla="*/ 0 h 573"/>
                <a:gd name="T42" fmla="*/ 1 w 459"/>
                <a:gd name="T43" fmla="*/ 0 h 573"/>
                <a:gd name="T44" fmla="*/ 1 w 459"/>
                <a:gd name="T45" fmla="*/ 0 h 573"/>
                <a:gd name="T46" fmla="*/ 1 w 459"/>
                <a:gd name="T47" fmla="*/ 0 h 573"/>
                <a:gd name="T48" fmla="*/ 1 w 459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Freeform 454"/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3 w 2811"/>
                <a:gd name="T1" fmla="*/ 0 h 1517"/>
                <a:gd name="T2" fmla="*/ 4 w 2811"/>
                <a:gd name="T3" fmla="*/ 0 h 1517"/>
                <a:gd name="T4" fmla="*/ 4 w 2811"/>
                <a:gd name="T5" fmla="*/ 0 h 1517"/>
                <a:gd name="T6" fmla="*/ 5 w 2811"/>
                <a:gd name="T7" fmla="*/ 0 h 1517"/>
                <a:gd name="T8" fmla="*/ 5 w 2811"/>
                <a:gd name="T9" fmla="*/ 0 h 1517"/>
                <a:gd name="T10" fmla="*/ 5 w 2811"/>
                <a:gd name="T11" fmla="*/ 0 h 1517"/>
                <a:gd name="T12" fmla="*/ 5 w 2811"/>
                <a:gd name="T13" fmla="*/ 0 h 1517"/>
                <a:gd name="T14" fmla="*/ 4 w 2811"/>
                <a:gd name="T15" fmla="*/ 0 h 1517"/>
                <a:gd name="T16" fmla="*/ 4 w 2811"/>
                <a:gd name="T17" fmla="*/ 0 h 1517"/>
                <a:gd name="T18" fmla="*/ 4 w 2811"/>
                <a:gd name="T19" fmla="*/ 0 h 1517"/>
                <a:gd name="T20" fmla="*/ 4 w 2811"/>
                <a:gd name="T21" fmla="*/ 0 h 1517"/>
                <a:gd name="T22" fmla="*/ 3 w 2811"/>
                <a:gd name="T23" fmla="*/ 0 h 1517"/>
                <a:gd name="T24" fmla="*/ 2 w 2811"/>
                <a:gd name="T25" fmla="*/ 0 h 1517"/>
                <a:gd name="T26" fmla="*/ 2 w 2811"/>
                <a:gd name="T27" fmla="*/ 0 h 1517"/>
                <a:gd name="T28" fmla="*/ 2 w 2811"/>
                <a:gd name="T29" fmla="*/ 0 h 1517"/>
                <a:gd name="T30" fmla="*/ 2 w 2811"/>
                <a:gd name="T31" fmla="*/ 0 h 1517"/>
                <a:gd name="T32" fmla="*/ 1 w 2811"/>
                <a:gd name="T33" fmla="*/ 0 h 1517"/>
                <a:gd name="T34" fmla="*/ 0 w 2811"/>
                <a:gd name="T35" fmla="*/ 0 h 1517"/>
                <a:gd name="T36" fmla="*/ 0 w 2811"/>
                <a:gd name="T37" fmla="*/ 0 h 1517"/>
                <a:gd name="T38" fmla="*/ 1 w 2811"/>
                <a:gd name="T39" fmla="*/ 0 h 1517"/>
                <a:gd name="T40" fmla="*/ 1 w 2811"/>
                <a:gd name="T41" fmla="*/ 0 h 1517"/>
                <a:gd name="T42" fmla="*/ 1 w 2811"/>
                <a:gd name="T43" fmla="*/ 0 h 1517"/>
                <a:gd name="T44" fmla="*/ 1 w 2811"/>
                <a:gd name="T45" fmla="*/ 0 h 1517"/>
                <a:gd name="T46" fmla="*/ 1 w 2811"/>
                <a:gd name="T47" fmla="*/ 0 h 1517"/>
                <a:gd name="T48" fmla="*/ 2 w 2811"/>
                <a:gd name="T49" fmla="*/ 0 h 1517"/>
                <a:gd name="T50" fmla="*/ 2 w 2811"/>
                <a:gd name="T51" fmla="*/ 0 h 1517"/>
                <a:gd name="T52" fmla="*/ 2 w 2811"/>
                <a:gd name="T53" fmla="*/ 0 h 1517"/>
                <a:gd name="T54" fmla="*/ 2 w 2811"/>
                <a:gd name="T55" fmla="*/ 0 h 1517"/>
                <a:gd name="T56" fmla="*/ 3 w 2811"/>
                <a:gd name="T57" fmla="*/ 0 h 1517"/>
                <a:gd name="T58" fmla="*/ 3 w 2811"/>
                <a:gd name="T59" fmla="*/ 0 h 1517"/>
                <a:gd name="T60" fmla="*/ 4 w 2811"/>
                <a:gd name="T61" fmla="*/ 0 h 1517"/>
                <a:gd name="T62" fmla="*/ 4 w 2811"/>
                <a:gd name="T63" fmla="*/ 0 h 1517"/>
                <a:gd name="T64" fmla="*/ 5 w 2811"/>
                <a:gd name="T65" fmla="*/ 0 h 1517"/>
                <a:gd name="T66" fmla="*/ 4 w 2811"/>
                <a:gd name="T67" fmla="*/ 0 h 1517"/>
                <a:gd name="T68" fmla="*/ 4 w 2811"/>
                <a:gd name="T69" fmla="*/ 0 h 1517"/>
                <a:gd name="T70" fmla="*/ 4 w 2811"/>
                <a:gd name="T71" fmla="*/ 0 h 1517"/>
                <a:gd name="T72" fmla="*/ 3 w 2811"/>
                <a:gd name="T73" fmla="*/ 0 h 1517"/>
                <a:gd name="T74" fmla="*/ 2 w 2811"/>
                <a:gd name="T75" fmla="*/ 0 h 1517"/>
                <a:gd name="T76" fmla="*/ 2 w 2811"/>
                <a:gd name="T77" fmla="*/ 0 h 1517"/>
                <a:gd name="T78" fmla="*/ 2 w 2811"/>
                <a:gd name="T79" fmla="*/ 0 h 1517"/>
                <a:gd name="T80" fmla="*/ 2 w 2811"/>
                <a:gd name="T81" fmla="*/ 0 h 1517"/>
                <a:gd name="T82" fmla="*/ 1 w 2811"/>
                <a:gd name="T83" fmla="*/ 0 h 1517"/>
                <a:gd name="T84" fmla="*/ 1 w 2811"/>
                <a:gd name="T85" fmla="*/ 0 h 1517"/>
                <a:gd name="T86" fmla="*/ 1 w 2811"/>
                <a:gd name="T87" fmla="*/ 0 h 1517"/>
                <a:gd name="T88" fmla="*/ 0 w 2811"/>
                <a:gd name="T89" fmla="*/ 0 h 1517"/>
                <a:gd name="T90" fmla="*/ 0 w 2811"/>
                <a:gd name="T91" fmla="*/ 0 h 1517"/>
                <a:gd name="T92" fmla="*/ 0 w 2811"/>
                <a:gd name="T93" fmla="*/ 0 h 1517"/>
                <a:gd name="T94" fmla="*/ 0 w 2811"/>
                <a:gd name="T95" fmla="*/ 0 h 1517"/>
                <a:gd name="T96" fmla="*/ 0 w 2811"/>
                <a:gd name="T97" fmla="*/ 0 h 1517"/>
                <a:gd name="T98" fmla="*/ 0 w 2811"/>
                <a:gd name="T99" fmla="*/ 0 h 1517"/>
                <a:gd name="T100" fmla="*/ 0 w 2811"/>
                <a:gd name="T101" fmla="*/ 0 h 1517"/>
                <a:gd name="T102" fmla="*/ 1 w 2811"/>
                <a:gd name="T103" fmla="*/ 0 h 1517"/>
                <a:gd name="T104" fmla="*/ 1 w 2811"/>
                <a:gd name="T105" fmla="*/ 0 h 1517"/>
                <a:gd name="T106" fmla="*/ 1 w 2811"/>
                <a:gd name="T107" fmla="*/ 0 h 1517"/>
                <a:gd name="T108" fmla="*/ 2 w 2811"/>
                <a:gd name="T109" fmla="*/ 0 h 1517"/>
                <a:gd name="T110" fmla="*/ 2 w 2811"/>
                <a:gd name="T111" fmla="*/ 0 h 1517"/>
                <a:gd name="T112" fmla="*/ 2 w 2811"/>
                <a:gd name="T113" fmla="*/ 0 h 1517"/>
                <a:gd name="T114" fmla="*/ 3 w 2811"/>
                <a:gd name="T115" fmla="*/ 0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Freeform 455"/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0 w 460"/>
                <a:gd name="T1" fmla="*/ 0 h 573"/>
                <a:gd name="T2" fmla="*/ 0 w 460"/>
                <a:gd name="T3" fmla="*/ 0 h 573"/>
                <a:gd name="T4" fmla="*/ 0 w 460"/>
                <a:gd name="T5" fmla="*/ 0 h 573"/>
                <a:gd name="T6" fmla="*/ 0 w 460"/>
                <a:gd name="T7" fmla="*/ 0 h 573"/>
                <a:gd name="T8" fmla="*/ 0 w 460"/>
                <a:gd name="T9" fmla="*/ 0 h 573"/>
                <a:gd name="T10" fmla="*/ 0 w 460"/>
                <a:gd name="T11" fmla="*/ 0 h 573"/>
                <a:gd name="T12" fmla="*/ 0 w 460"/>
                <a:gd name="T13" fmla="*/ 0 h 573"/>
                <a:gd name="T14" fmla="*/ 0 w 460"/>
                <a:gd name="T15" fmla="*/ 0 h 573"/>
                <a:gd name="T16" fmla="*/ 0 w 460"/>
                <a:gd name="T17" fmla="*/ 0 h 573"/>
                <a:gd name="T18" fmla="*/ 0 w 460"/>
                <a:gd name="T19" fmla="*/ 0 h 573"/>
                <a:gd name="T20" fmla="*/ 0 w 460"/>
                <a:gd name="T21" fmla="*/ 0 h 573"/>
                <a:gd name="T22" fmla="*/ 0 w 460"/>
                <a:gd name="T23" fmla="*/ 0 h 573"/>
                <a:gd name="T24" fmla="*/ 0 w 460"/>
                <a:gd name="T25" fmla="*/ 0 h 573"/>
                <a:gd name="T26" fmla="*/ 0 w 460"/>
                <a:gd name="T27" fmla="*/ 0 h 573"/>
                <a:gd name="T28" fmla="*/ 0 w 460"/>
                <a:gd name="T29" fmla="*/ 0 h 573"/>
                <a:gd name="T30" fmla="*/ 0 w 460"/>
                <a:gd name="T31" fmla="*/ 0 h 573"/>
                <a:gd name="T32" fmla="*/ 0 w 460"/>
                <a:gd name="T33" fmla="*/ 0 h 573"/>
                <a:gd name="T34" fmla="*/ 0 w 460"/>
                <a:gd name="T35" fmla="*/ 0 h 573"/>
                <a:gd name="T36" fmla="*/ 0 w 460"/>
                <a:gd name="T37" fmla="*/ 0 h 573"/>
                <a:gd name="T38" fmla="*/ 0 w 460"/>
                <a:gd name="T39" fmla="*/ 0 h 573"/>
                <a:gd name="T40" fmla="*/ 0 w 460"/>
                <a:gd name="T41" fmla="*/ 0 h 573"/>
                <a:gd name="T42" fmla="*/ 0 w 460"/>
                <a:gd name="T43" fmla="*/ 0 h 573"/>
                <a:gd name="T44" fmla="*/ 0 w 460"/>
                <a:gd name="T45" fmla="*/ 0 h 573"/>
                <a:gd name="T46" fmla="*/ 0 w 460"/>
                <a:gd name="T47" fmla="*/ 0 h 573"/>
                <a:gd name="T48" fmla="*/ 0 w 460"/>
                <a:gd name="T49" fmla="*/ 0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Freeform 456"/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1 w 462"/>
                <a:gd name="T1" fmla="*/ 0 h 570"/>
                <a:gd name="T2" fmla="*/ 1 w 462"/>
                <a:gd name="T3" fmla="*/ 0 h 570"/>
                <a:gd name="T4" fmla="*/ 1 w 462"/>
                <a:gd name="T5" fmla="*/ 0 h 570"/>
                <a:gd name="T6" fmla="*/ 1 w 462"/>
                <a:gd name="T7" fmla="*/ 0 h 570"/>
                <a:gd name="T8" fmla="*/ 1 w 462"/>
                <a:gd name="T9" fmla="*/ 0 h 570"/>
                <a:gd name="T10" fmla="*/ 1 w 462"/>
                <a:gd name="T11" fmla="*/ 0 h 570"/>
                <a:gd name="T12" fmla="*/ 1 w 462"/>
                <a:gd name="T13" fmla="*/ 0 h 570"/>
                <a:gd name="T14" fmla="*/ 1 w 462"/>
                <a:gd name="T15" fmla="*/ 0 h 570"/>
                <a:gd name="T16" fmla="*/ 1 w 462"/>
                <a:gd name="T17" fmla="*/ 0 h 570"/>
                <a:gd name="T18" fmla="*/ 1 w 462"/>
                <a:gd name="T19" fmla="*/ 0 h 570"/>
                <a:gd name="T20" fmla="*/ 1 w 462"/>
                <a:gd name="T21" fmla="*/ 0 h 570"/>
                <a:gd name="T22" fmla="*/ 1 w 462"/>
                <a:gd name="T23" fmla="*/ 0 h 570"/>
                <a:gd name="T24" fmla="*/ 1 w 462"/>
                <a:gd name="T25" fmla="*/ 0 h 570"/>
                <a:gd name="T26" fmla="*/ 1 w 462"/>
                <a:gd name="T27" fmla="*/ 0 h 570"/>
                <a:gd name="T28" fmla="*/ 1 w 462"/>
                <a:gd name="T29" fmla="*/ 0 h 570"/>
                <a:gd name="T30" fmla="*/ 1 w 462"/>
                <a:gd name="T31" fmla="*/ 0 h 570"/>
                <a:gd name="T32" fmla="*/ 1 w 462"/>
                <a:gd name="T33" fmla="*/ 0 h 570"/>
                <a:gd name="T34" fmla="*/ 1 w 462"/>
                <a:gd name="T35" fmla="*/ 0 h 570"/>
                <a:gd name="T36" fmla="*/ 1 w 462"/>
                <a:gd name="T37" fmla="*/ 0 h 570"/>
                <a:gd name="T38" fmla="*/ 0 w 462"/>
                <a:gd name="T39" fmla="*/ 0 h 570"/>
                <a:gd name="T40" fmla="*/ 1 w 462"/>
                <a:gd name="T41" fmla="*/ 0 h 570"/>
                <a:gd name="T42" fmla="*/ 1 w 462"/>
                <a:gd name="T43" fmla="*/ 0 h 570"/>
                <a:gd name="T44" fmla="*/ 1 w 462"/>
                <a:gd name="T45" fmla="*/ 0 h 570"/>
                <a:gd name="T46" fmla="*/ 1 w 462"/>
                <a:gd name="T47" fmla="*/ 0 h 570"/>
                <a:gd name="T48" fmla="*/ 1 w 462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Freeform 457"/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0 w 461"/>
                <a:gd name="T1" fmla="*/ 0 h 570"/>
                <a:gd name="T2" fmla="*/ 0 w 461"/>
                <a:gd name="T3" fmla="*/ 0 h 570"/>
                <a:gd name="T4" fmla="*/ 0 w 461"/>
                <a:gd name="T5" fmla="*/ 0 h 570"/>
                <a:gd name="T6" fmla="*/ 0 w 461"/>
                <a:gd name="T7" fmla="*/ 0 h 570"/>
                <a:gd name="T8" fmla="*/ 0 w 461"/>
                <a:gd name="T9" fmla="*/ 0 h 570"/>
                <a:gd name="T10" fmla="*/ 0 w 461"/>
                <a:gd name="T11" fmla="*/ 0 h 570"/>
                <a:gd name="T12" fmla="*/ 0 w 461"/>
                <a:gd name="T13" fmla="*/ 0 h 570"/>
                <a:gd name="T14" fmla="*/ 0 w 461"/>
                <a:gd name="T15" fmla="*/ 0 h 570"/>
                <a:gd name="T16" fmla="*/ 0 w 461"/>
                <a:gd name="T17" fmla="*/ 0 h 570"/>
                <a:gd name="T18" fmla="*/ 0 w 461"/>
                <a:gd name="T19" fmla="*/ 0 h 570"/>
                <a:gd name="T20" fmla="*/ 0 w 461"/>
                <a:gd name="T21" fmla="*/ 0 h 570"/>
                <a:gd name="T22" fmla="*/ 0 w 461"/>
                <a:gd name="T23" fmla="*/ 0 h 570"/>
                <a:gd name="T24" fmla="*/ 0 w 461"/>
                <a:gd name="T25" fmla="*/ 0 h 570"/>
                <a:gd name="T26" fmla="*/ 0 w 461"/>
                <a:gd name="T27" fmla="*/ 0 h 570"/>
                <a:gd name="T28" fmla="*/ 0 w 461"/>
                <a:gd name="T29" fmla="*/ 0 h 570"/>
                <a:gd name="T30" fmla="*/ 0 w 461"/>
                <a:gd name="T31" fmla="*/ 0 h 570"/>
                <a:gd name="T32" fmla="*/ 0 w 461"/>
                <a:gd name="T33" fmla="*/ 0 h 570"/>
                <a:gd name="T34" fmla="*/ 0 w 461"/>
                <a:gd name="T35" fmla="*/ 0 h 570"/>
                <a:gd name="T36" fmla="*/ 0 w 461"/>
                <a:gd name="T37" fmla="*/ 0 h 570"/>
                <a:gd name="T38" fmla="*/ 0 w 461"/>
                <a:gd name="T39" fmla="*/ 0 h 570"/>
                <a:gd name="T40" fmla="*/ 0 w 461"/>
                <a:gd name="T41" fmla="*/ 0 h 570"/>
                <a:gd name="T42" fmla="*/ 0 w 461"/>
                <a:gd name="T43" fmla="*/ 0 h 570"/>
                <a:gd name="T44" fmla="*/ 0 w 461"/>
                <a:gd name="T45" fmla="*/ 0 h 570"/>
                <a:gd name="T46" fmla="*/ 0 w 461"/>
                <a:gd name="T47" fmla="*/ 0 h 570"/>
                <a:gd name="T48" fmla="*/ 0 w 461"/>
                <a:gd name="T49" fmla="*/ 0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4" name="Freeform 471"/>
          <p:cNvSpPr>
            <a:spLocks/>
          </p:cNvSpPr>
          <p:nvPr/>
        </p:nvSpPr>
        <p:spPr bwMode="auto">
          <a:xfrm>
            <a:off x="8643938" y="4371975"/>
            <a:ext cx="525462" cy="114300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5" name="Text Box 472"/>
          <p:cNvSpPr txBox="1">
            <a:spLocks noChangeArrowheads="1"/>
          </p:cNvSpPr>
          <p:nvPr/>
        </p:nvSpPr>
        <p:spPr bwMode="auto">
          <a:xfrm rot="-50972">
            <a:off x="666750" y="2844800"/>
            <a:ext cx="1328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Verdana" pitchFamily="34" charset="0"/>
              </a:rPr>
              <a:t>Aerobic Soil</a:t>
            </a:r>
          </a:p>
        </p:txBody>
      </p:sp>
      <p:sp>
        <p:nvSpPr>
          <p:cNvPr id="10286" name="Freeform 473"/>
          <p:cNvSpPr>
            <a:spLocks/>
          </p:cNvSpPr>
          <p:nvPr/>
        </p:nvSpPr>
        <p:spPr bwMode="auto">
          <a:xfrm>
            <a:off x="0" y="4800600"/>
            <a:ext cx="1725613" cy="563563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7" name="Text Box 472"/>
          <p:cNvSpPr txBox="1">
            <a:spLocks noChangeArrowheads="1"/>
          </p:cNvSpPr>
          <p:nvPr/>
        </p:nvSpPr>
        <p:spPr bwMode="auto">
          <a:xfrm rot="-50972">
            <a:off x="7808913" y="1381125"/>
            <a:ext cx="1328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Verdana" pitchFamily="34" charset="0"/>
              </a:rPr>
              <a:t>Anaerobic or Hydric soils</a:t>
            </a:r>
          </a:p>
        </p:txBody>
      </p:sp>
      <p:cxnSp>
        <p:nvCxnSpPr>
          <p:cNvPr id="10288" name="Straight Arrow Connector 495"/>
          <p:cNvCxnSpPr>
            <a:cxnSpLocks noChangeShapeType="1"/>
          </p:cNvCxnSpPr>
          <p:nvPr/>
        </p:nvCxnSpPr>
        <p:spPr bwMode="auto">
          <a:xfrm flipH="1">
            <a:off x="8001000" y="2286000"/>
            <a:ext cx="685800" cy="2057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89" name="Freeform 89"/>
          <p:cNvSpPr>
            <a:spLocks/>
          </p:cNvSpPr>
          <p:nvPr/>
        </p:nvSpPr>
        <p:spPr bwMode="auto">
          <a:xfrm>
            <a:off x="2362200" y="4114800"/>
            <a:ext cx="1895475" cy="639763"/>
          </a:xfrm>
          <a:custGeom>
            <a:avLst/>
            <a:gdLst>
              <a:gd name="T0" fmla="*/ 0 w 1343"/>
              <a:gd name="T1" fmla="*/ 0 h 403"/>
              <a:gd name="T2" fmla="*/ 2147483646 w 1343"/>
              <a:gd name="T3" fmla="*/ 2147483646 h 403"/>
              <a:gd name="T4" fmla="*/ 2147483646 w 1343"/>
              <a:gd name="T5" fmla="*/ 2147483646 h 403"/>
              <a:gd name="T6" fmla="*/ 2147483646 w 1343"/>
              <a:gd name="T7" fmla="*/ 2147483646 h 403"/>
              <a:gd name="T8" fmla="*/ 2147483646 w 1343"/>
              <a:gd name="T9" fmla="*/ 2147483646 h 403"/>
              <a:gd name="T10" fmla="*/ 2147483646 w 1343"/>
              <a:gd name="T11" fmla="*/ 2147483646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3"/>
              <a:gd name="T19" fmla="*/ 0 h 403"/>
              <a:gd name="T20" fmla="*/ 1343 w 1343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3" h="403">
                <a:moveTo>
                  <a:pt x="0" y="0"/>
                </a:moveTo>
                <a:cubicBezTo>
                  <a:pt x="69" y="35"/>
                  <a:pt x="286" y="154"/>
                  <a:pt x="414" y="210"/>
                </a:cubicBezTo>
                <a:cubicBezTo>
                  <a:pt x="542" y="266"/>
                  <a:pt x="651" y="307"/>
                  <a:pt x="768" y="336"/>
                </a:cubicBezTo>
                <a:cubicBezTo>
                  <a:pt x="885" y="365"/>
                  <a:pt x="1045" y="373"/>
                  <a:pt x="1116" y="384"/>
                </a:cubicBezTo>
                <a:cubicBezTo>
                  <a:pt x="1187" y="395"/>
                  <a:pt x="1156" y="403"/>
                  <a:pt x="1194" y="402"/>
                </a:cubicBezTo>
                <a:cubicBezTo>
                  <a:pt x="1232" y="401"/>
                  <a:pt x="1312" y="381"/>
                  <a:pt x="1343" y="375"/>
                </a:cubicBezTo>
              </a:path>
            </a:pathLst>
          </a:custGeom>
          <a:noFill/>
          <a:ln w="76200">
            <a:solidFill>
              <a:srgbClr val="33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0" name="Freeform 440"/>
          <p:cNvSpPr>
            <a:spLocks/>
          </p:cNvSpPr>
          <p:nvPr/>
        </p:nvSpPr>
        <p:spPr bwMode="auto">
          <a:xfrm>
            <a:off x="5715000" y="32766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1" name="Freeform 440"/>
          <p:cNvSpPr>
            <a:spLocks/>
          </p:cNvSpPr>
          <p:nvPr/>
        </p:nvSpPr>
        <p:spPr bwMode="auto">
          <a:xfrm>
            <a:off x="5791200" y="32766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2" name="Freeform 440"/>
          <p:cNvSpPr>
            <a:spLocks/>
          </p:cNvSpPr>
          <p:nvPr/>
        </p:nvSpPr>
        <p:spPr bwMode="auto">
          <a:xfrm>
            <a:off x="5943600" y="33528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3" name="Freeform 440"/>
          <p:cNvSpPr>
            <a:spLocks/>
          </p:cNvSpPr>
          <p:nvPr/>
        </p:nvSpPr>
        <p:spPr bwMode="auto">
          <a:xfrm>
            <a:off x="5638800" y="32766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4" name="TextBox 1"/>
          <p:cNvSpPr txBox="1">
            <a:spLocks noChangeArrowheads="1"/>
          </p:cNvSpPr>
          <p:nvPr/>
        </p:nvSpPr>
        <p:spPr bwMode="auto">
          <a:xfrm>
            <a:off x="2107090" y="345538"/>
            <a:ext cx="5949748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is because areas in the floodplain have: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High plant productivity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High soil carbon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Groundwater close to the surface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Low soil oxygen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sp>
        <p:nvSpPr>
          <p:cNvPr id="10295" name="TextBox 482"/>
          <p:cNvSpPr txBox="1">
            <a:spLocks noChangeArrowheads="1"/>
          </p:cNvSpPr>
          <p:nvPr/>
        </p:nvSpPr>
        <p:spPr bwMode="auto">
          <a:xfrm>
            <a:off x="558800" y="3509963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6" name="TextBox 483"/>
          <p:cNvSpPr txBox="1">
            <a:spLocks noChangeArrowheads="1"/>
          </p:cNvSpPr>
          <p:nvPr/>
        </p:nvSpPr>
        <p:spPr bwMode="auto">
          <a:xfrm>
            <a:off x="1571625" y="3865563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7" name="TextBox 484"/>
          <p:cNvSpPr txBox="1">
            <a:spLocks noChangeArrowheads="1"/>
          </p:cNvSpPr>
          <p:nvPr/>
        </p:nvSpPr>
        <p:spPr bwMode="auto">
          <a:xfrm>
            <a:off x="4806950" y="3806825"/>
            <a:ext cx="655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8" name="TextBox 485"/>
          <p:cNvSpPr txBox="1">
            <a:spLocks noChangeArrowheads="1"/>
          </p:cNvSpPr>
          <p:nvPr/>
        </p:nvSpPr>
        <p:spPr bwMode="auto">
          <a:xfrm>
            <a:off x="2663825" y="3798888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299" name="TextBox 486"/>
          <p:cNvSpPr txBox="1">
            <a:spLocks noChangeArrowheads="1"/>
          </p:cNvSpPr>
          <p:nvPr/>
        </p:nvSpPr>
        <p:spPr bwMode="auto">
          <a:xfrm>
            <a:off x="4186238" y="4268788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NO</a:t>
            </a:r>
            <a:r>
              <a:rPr lang="en-US" altLang="en-US" sz="2000" b="1" baseline="-25000" dirty="0"/>
              <a:t>3</a:t>
            </a:r>
          </a:p>
        </p:txBody>
      </p:sp>
      <p:sp>
        <p:nvSpPr>
          <p:cNvPr id="10300" name="TextBox 487"/>
          <p:cNvSpPr txBox="1">
            <a:spLocks noChangeArrowheads="1"/>
          </p:cNvSpPr>
          <p:nvPr/>
        </p:nvSpPr>
        <p:spPr bwMode="auto">
          <a:xfrm>
            <a:off x="6851650" y="4348163"/>
            <a:ext cx="65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NO</a:t>
            </a:r>
            <a:r>
              <a:rPr lang="en-US" altLang="en-US" sz="2000" b="1" baseline="-25000"/>
              <a:t>3</a:t>
            </a:r>
          </a:p>
        </p:txBody>
      </p:sp>
      <p:sp>
        <p:nvSpPr>
          <p:cNvPr id="10301" name="TextBox 482"/>
          <p:cNvSpPr txBox="1">
            <a:spLocks noChangeArrowheads="1"/>
          </p:cNvSpPr>
          <p:nvPr/>
        </p:nvSpPr>
        <p:spPr bwMode="auto">
          <a:xfrm>
            <a:off x="2336800" y="3079750"/>
            <a:ext cx="144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NH</a:t>
            </a:r>
            <a:r>
              <a:rPr lang="en-US" altLang="en-US" sz="2000" b="1" baseline="-25000" dirty="0"/>
              <a:t>4</a:t>
            </a:r>
            <a:r>
              <a:rPr lang="en-US" altLang="en-US" sz="2000" b="1" dirty="0"/>
              <a:t>     NO</a:t>
            </a:r>
            <a:r>
              <a:rPr lang="en-US" altLang="en-US" sz="2000" b="1" baseline="-25000" dirty="0"/>
              <a:t>3</a:t>
            </a:r>
          </a:p>
        </p:txBody>
      </p:sp>
      <p:cxnSp>
        <p:nvCxnSpPr>
          <p:cNvPr id="10302" name="Straight Arrow Connector 2"/>
          <p:cNvCxnSpPr>
            <a:cxnSpLocks noChangeShapeType="1"/>
          </p:cNvCxnSpPr>
          <p:nvPr/>
        </p:nvCxnSpPr>
        <p:spPr bwMode="auto">
          <a:xfrm>
            <a:off x="2924175" y="3276600"/>
            <a:ext cx="285750" cy="1270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65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83"/>
          <p:cNvSpPr>
            <a:spLocks noChangeArrowheads="1"/>
          </p:cNvSpPr>
          <p:nvPr/>
        </p:nvSpPr>
        <p:spPr bwMode="auto">
          <a:xfrm>
            <a:off x="6292850" y="6257925"/>
            <a:ext cx="2719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771" name="Group 445"/>
          <p:cNvGrpSpPr>
            <a:grpSpLocks/>
          </p:cNvGrpSpPr>
          <p:nvPr/>
        </p:nvGrpSpPr>
        <p:grpSpPr bwMode="auto">
          <a:xfrm>
            <a:off x="434286" y="341771"/>
            <a:ext cx="2020888" cy="1046163"/>
            <a:chOff x="268" y="84"/>
            <a:chExt cx="1432" cy="797"/>
          </a:xfrm>
        </p:grpSpPr>
        <p:sp>
          <p:nvSpPr>
            <p:cNvPr id="73795" name="Freeform 446"/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6" name="Freeform 447"/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7" name="Freeform 448"/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8" name="Freeform 449"/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9" name="Freeform 450"/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0" name="Freeform 451"/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1" name="Freeform 452"/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2" name="Freeform 453"/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3" name="Freeform 454"/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4" name="Freeform 455"/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5" name="Freeform 456"/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6" name="Freeform 457"/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72" name="Group 458"/>
          <p:cNvGrpSpPr>
            <a:grpSpLocks/>
          </p:cNvGrpSpPr>
          <p:nvPr/>
        </p:nvGrpSpPr>
        <p:grpSpPr bwMode="auto">
          <a:xfrm>
            <a:off x="2468386" y="301261"/>
            <a:ext cx="2020888" cy="1065213"/>
            <a:chOff x="268" y="84"/>
            <a:chExt cx="1432" cy="797"/>
          </a:xfrm>
        </p:grpSpPr>
        <p:sp>
          <p:nvSpPr>
            <p:cNvPr id="73783" name="Freeform 459"/>
            <p:cNvSpPr>
              <a:spLocks/>
            </p:cNvSpPr>
            <p:nvPr/>
          </p:nvSpPr>
          <p:spPr bwMode="auto">
            <a:xfrm>
              <a:off x="408" y="597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61"/>
                  </a:moveTo>
                  <a:lnTo>
                    <a:pt x="154" y="570"/>
                  </a:lnTo>
                  <a:lnTo>
                    <a:pt x="222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2" y="115"/>
                  </a:lnTo>
                  <a:lnTo>
                    <a:pt x="461" y="0"/>
                  </a:lnTo>
                  <a:lnTo>
                    <a:pt x="410" y="40"/>
                  </a:lnTo>
                  <a:lnTo>
                    <a:pt x="355" y="82"/>
                  </a:lnTo>
                  <a:lnTo>
                    <a:pt x="304" y="123"/>
                  </a:lnTo>
                  <a:lnTo>
                    <a:pt x="253" y="166"/>
                  </a:lnTo>
                  <a:lnTo>
                    <a:pt x="203" y="209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2" y="500"/>
                  </a:lnTo>
                  <a:lnTo>
                    <a:pt x="15" y="524"/>
                  </a:lnTo>
                  <a:lnTo>
                    <a:pt x="39" y="544"/>
                  </a:lnTo>
                  <a:lnTo>
                    <a:pt x="76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4" name="Freeform 460"/>
            <p:cNvSpPr>
              <a:spLocks/>
            </p:cNvSpPr>
            <p:nvPr/>
          </p:nvSpPr>
          <p:spPr bwMode="auto">
            <a:xfrm>
              <a:off x="288" y="131"/>
              <a:ext cx="1412" cy="505"/>
            </a:xfrm>
            <a:custGeom>
              <a:avLst/>
              <a:gdLst>
                <a:gd name="T0" fmla="*/ 29 w 2823"/>
                <a:gd name="T1" fmla="*/ 2 h 1517"/>
                <a:gd name="T2" fmla="*/ 36 w 2823"/>
                <a:gd name="T3" fmla="*/ 2 h 1517"/>
                <a:gd name="T4" fmla="*/ 40 w 2823"/>
                <a:gd name="T5" fmla="*/ 2 h 1517"/>
                <a:gd name="T6" fmla="*/ 43 w 2823"/>
                <a:gd name="T7" fmla="*/ 2 h 1517"/>
                <a:gd name="T8" fmla="*/ 45 w 2823"/>
                <a:gd name="T9" fmla="*/ 1 h 1517"/>
                <a:gd name="T10" fmla="*/ 44 w 2823"/>
                <a:gd name="T11" fmla="*/ 1 h 1517"/>
                <a:gd name="T12" fmla="*/ 42 w 2823"/>
                <a:gd name="T13" fmla="*/ 1 h 1517"/>
                <a:gd name="T14" fmla="*/ 39 w 2823"/>
                <a:gd name="T15" fmla="*/ 1 h 1517"/>
                <a:gd name="T16" fmla="*/ 38 w 2823"/>
                <a:gd name="T17" fmla="*/ 1 h 1517"/>
                <a:gd name="T18" fmla="*/ 36 w 2823"/>
                <a:gd name="T19" fmla="*/ 0 h 1517"/>
                <a:gd name="T20" fmla="*/ 34 w 2823"/>
                <a:gd name="T21" fmla="*/ 0 h 1517"/>
                <a:gd name="T22" fmla="*/ 30 w 2823"/>
                <a:gd name="T23" fmla="*/ 0 h 1517"/>
                <a:gd name="T24" fmla="*/ 24 w 2823"/>
                <a:gd name="T25" fmla="*/ 0 h 1517"/>
                <a:gd name="T26" fmla="*/ 21 w 2823"/>
                <a:gd name="T27" fmla="*/ 0 h 1517"/>
                <a:gd name="T28" fmla="*/ 19 w 2823"/>
                <a:gd name="T29" fmla="*/ 0 h 1517"/>
                <a:gd name="T30" fmla="*/ 17 w 2823"/>
                <a:gd name="T31" fmla="*/ 0 h 1517"/>
                <a:gd name="T32" fmla="*/ 12 w 2823"/>
                <a:gd name="T33" fmla="*/ 0 h 1517"/>
                <a:gd name="T34" fmla="*/ 8 w 2823"/>
                <a:gd name="T35" fmla="*/ 1 h 1517"/>
                <a:gd name="T36" fmla="*/ 7 w 2823"/>
                <a:gd name="T37" fmla="*/ 1 h 1517"/>
                <a:gd name="T38" fmla="*/ 9 w 2823"/>
                <a:gd name="T39" fmla="*/ 1 h 1517"/>
                <a:gd name="T40" fmla="*/ 12 w 2823"/>
                <a:gd name="T41" fmla="*/ 1 h 1517"/>
                <a:gd name="T42" fmla="*/ 10 w 2823"/>
                <a:gd name="T43" fmla="*/ 1 h 1517"/>
                <a:gd name="T44" fmla="*/ 11 w 2823"/>
                <a:gd name="T45" fmla="*/ 1 h 1517"/>
                <a:gd name="T46" fmla="*/ 13 w 2823"/>
                <a:gd name="T47" fmla="*/ 1 h 1517"/>
                <a:gd name="T48" fmla="*/ 18 w 2823"/>
                <a:gd name="T49" fmla="*/ 1 h 1517"/>
                <a:gd name="T50" fmla="*/ 21 w 2823"/>
                <a:gd name="T51" fmla="*/ 1 h 1517"/>
                <a:gd name="T52" fmla="*/ 22 w 2823"/>
                <a:gd name="T53" fmla="*/ 0 h 1517"/>
                <a:gd name="T54" fmla="*/ 24 w 2823"/>
                <a:gd name="T55" fmla="*/ 0 h 1517"/>
                <a:gd name="T56" fmla="*/ 27 w 2823"/>
                <a:gd name="T57" fmla="*/ 0 h 1517"/>
                <a:gd name="T58" fmla="*/ 31 w 2823"/>
                <a:gd name="T59" fmla="*/ 0 h 1517"/>
                <a:gd name="T60" fmla="*/ 33 w 2823"/>
                <a:gd name="T61" fmla="*/ 1 h 1517"/>
                <a:gd name="T62" fmla="*/ 38 w 2823"/>
                <a:gd name="T63" fmla="*/ 1 h 1517"/>
                <a:gd name="T64" fmla="*/ 41 w 2823"/>
                <a:gd name="T65" fmla="*/ 1 h 1517"/>
                <a:gd name="T66" fmla="*/ 40 w 2823"/>
                <a:gd name="T67" fmla="*/ 1 h 1517"/>
                <a:gd name="T68" fmla="*/ 37 w 2823"/>
                <a:gd name="T69" fmla="*/ 2 h 1517"/>
                <a:gd name="T70" fmla="*/ 34 w 2823"/>
                <a:gd name="T71" fmla="*/ 2 h 1517"/>
                <a:gd name="T72" fmla="*/ 27 w 2823"/>
                <a:gd name="T73" fmla="*/ 2 h 1517"/>
                <a:gd name="T74" fmla="*/ 24 w 2823"/>
                <a:gd name="T75" fmla="*/ 2 h 1517"/>
                <a:gd name="T76" fmla="*/ 22 w 2823"/>
                <a:gd name="T77" fmla="*/ 1 h 1517"/>
                <a:gd name="T78" fmla="*/ 21 w 2823"/>
                <a:gd name="T79" fmla="*/ 2 h 1517"/>
                <a:gd name="T80" fmla="*/ 19 w 2823"/>
                <a:gd name="T81" fmla="*/ 2 h 1517"/>
                <a:gd name="T82" fmla="*/ 17 w 2823"/>
                <a:gd name="T83" fmla="*/ 2 h 1517"/>
                <a:gd name="T84" fmla="*/ 13 w 2823"/>
                <a:gd name="T85" fmla="*/ 1 h 1517"/>
                <a:gd name="T86" fmla="*/ 9 w 2823"/>
                <a:gd name="T87" fmla="*/ 2 h 1517"/>
                <a:gd name="T88" fmla="*/ 5 w 2823"/>
                <a:gd name="T89" fmla="*/ 2 h 1517"/>
                <a:gd name="T90" fmla="*/ 4 w 2823"/>
                <a:gd name="T91" fmla="*/ 1 h 1517"/>
                <a:gd name="T92" fmla="*/ 6 w 2823"/>
                <a:gd name="T93" fmla="*/ 1 h 1517"/>
                <a:gd name="T94" fmla="*/ 5 w 2823"/>
                <a:gd name="T95" fmla="*/ 1 h 1517"/>
                <a:gd name="T96" fmla="*/ 1 w 2823"/>
                <a:gd name="T97" fmla="*/ 1 h 1517"/>
                <a:gd name="T98" fmla="*/ 1 w 2823"/>
                <a:gd name="T99" fmla="*/ 2 h 1517"/>
                <a:gd name="T100" fmla="*/ 3 w 2823"/>
                <a:gd name="T101" fmla="*/ 2 h 1517"/>
                <a:gd name="T102" fmla="*/ 9 w 2823"/>
                <a:gd name="T103" fmla="*/ 2 h 1517"/>
                <a:gd name="T104" fmla="*/ 13 w 2823"/>
                <a:gd name="T105" fmla="*/ 2 h 1517"/>
                <a:gd name="T106" fmla="*/ 14 w 2823"/>
                <a:gd name="T107" fmla="*/ 2 h 1517"/>
                <a:gd name="T108" fmla="*/ 18 w 2823"/>
                <a:gd name="T109" fmla="*/ 2 h 1517"/>
                <a:gd name="T110" fmla="*/ 22 w 2823"/>
                <a:gd name="T111" fmla="*/ 2 h 1517"/>
                <a:gd name="T112" fmla="*/ 25 w 2823"/>
                <a:gd name="T113" fmla="*/ 2 h 1517"/>
                <a:gd name="T114" fmla="*/ 27 w 2823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23"/>
                <a:gd name="T175" fmla="*/ 0 h 1517"/>
                <a:gd name="T176" fmla="*/ 2823 w 2823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23" h="1517">
                  <a:moveTo>
                    <a:pt x="1700" y="1457"/>
                  </a:moveTo>
                  <a:lnTo>
                    <a:pt x="1739" y="1471"/>
                  </a:lnTo>
                  <a:lnTo>
                    <a:pt x="1778" y="1483"/>
                  </a:lnTo>
                  <a:lnTo>
                    <a:pt x="1855" y="1500"/>
                  </a:lnTo>
                  <a:lnTo>
                    <a:pt x="1936" y="1511"/>
                  </a:lnTo>
                  <a:lnTo>
                    <a:pt x="2012" y="1517"/>
                  </a:lnTo>
                  <a:lnTo>
                    <a:pt x="2161" y="1506"/>
                  </a:lnTo>
                  <a:lnTo>
                    <a:pt x="2300" y="1473"/>
                  </a:lnTo>
                  <a:lnTo>
                    <a:pt x="2368" y="1448"/>
                  </a:lnTo>
                  <a:lnTo>
                    <a:pt x="2431" y="1422"/>
                  </a:lnTo>
                  <a:lnTo>
                    <a:pt x="2490" y="1391"/>
                  </a:lnTo>
                  <a:lnTo>
                    <a:pt x="2546" y="1355"/>
                  </a:lnTo>
                  <a:lnTo>
                    <a:pt x="2597" y="1317"/>
                  </a:lnTo>
                  <a:lnTo>
                    <a:pt x="2645" y="1276"/>
                  </a:lnTo>
                  <a:lnTo>
                    <a:pt x="2687" y="1234"/>
                  </a:lnTo>
                  <a:lnTo>
                    <a:pt x="2724" y="1189"/>
                  </a:lnTo>
                  <a:lnTo>
                    <a:pt x="2756" y="1144"/>
                  </a:lnTo>
                  <a:lnTo>
                    <a:pt x="2782" y="1098"/>
                  </a:lnTo>
                  <a:lnTo>
                    <a:pt x="2816" y="1004"/>
                  </a:lnTo>
                  <a:lnTo>
                    <a:pt x="2823" y="912"/>
                  </a:lnTo>
                  <a:lnTo>
                    <a:pt x="2816" y="869"/>
                  </a:lnTo>
                  <a:lnTo>
                    <a:pt x="2799" y="826"/>
                  </a:lnTo>
                  <a:lnTo>
                    <a:pt x="2776" y="787"/>
                  </a:lnTo>
                  <a:lnTo>
                    <a:pt x="2760" y="768"/>
                  </a:lnTo>
                  <a:lnTo>
                    <a:pt x="2743" y="749"/>
                  </a:lnTo>
                  <a:lnTo>
                    <a:pt x="2702" y="714"/>
                  </a:lnTo>
                  <a:lnTo>
                    <a:pt x="2654" y="684"/>
                  </a:lnTo>
                  <a:lnTo>
                    <a:pt x="2626" y="669"/>
                  </a:lnTo>
                  <a:lnTo>
                    <a:pt x="2594" y="656"/>
                  </a:lnTo>
                  <a:lnTo>
                    <a:pt x="2561" y="643"/>
                  </a:lnTo>
                  <a:lnTo>
                    <a:pt x="2525" y="633"/>
                  </a:lnTo>
                  <a:lnTo>
                    <a:pt x="2447" y="615"/>
                  </a:lnTo>
                  <a:lnTo>
                    <a:pt x="2358" y="602"/>
                  </a:lnTo>
                  <a:lnTo>
                    <a:pt x="2384" y="508"/>
                  </a:lnTo>
                  <a:lnTo>
                    <a:pt x="2382" y="417"/>
                  </a:lnTo>
                  <a:lnTo>
                    <a:pt x="2371" y="373"/>
                  </a:lnTo>
                  <a:lnTo>
                    <a:pt x="2356" y="332"/>
                  </a:lnTo>
                  <a:lnTo>
                    <a:pt x="2334" y="291"/>
                  </a:lnTo>
                  <a:lnTo>
                    <a:pt x="2308" y="253"/>
                  </a:lnTo>
                  <a:lnTo>
                    <a:pt x="2276" y="216"/>
                  </a:lnTo>
                  <a:lnTo>
                    <a:pt x="2243" y="181"/>
                  </a:lnTo>
                  <a:lnTo>
                    <a:pt x="2204" y="149"/>
                  </a:lnTo>
                  <a:lnTo>
                    <a:pt x="2161" y="120"/>
                  </a:lnTo>
                  <a:lnTo>
                    <a:pt x="2115" y="93"/>
                  </a:lnTo>
                  <a:lnTo>
                    <a:pt x="2066" y="71"/>
                  </a:lnTo>
                  <a:lnTo>
                    <a:pt x="2016" y="48"/>
                  </a:lnTo>
                  <a:lnTo>
                    <a:pt x="1963" y="31"/>
                  </a:lnTo>
                  <a:lnTo>
                    <a:pt x="1908" y="19"/>
                  </a:lnTo>
                  <a:lnTo>
                    <a:pt x="1852" y="9"/>
                  </a:lnTo>
                  <a:lnTo>
                    <a:pt x="1739" y="0"/>
                  </a:lnTo>
                  <a:lnTo>
                    <a:pt x="1626" y="9"/>
                  </a:lnTo>
                  <a:lnTo>
                    <a:pt x="1515" y="38"/>
                  </a:lnTo>
                  <a:lnTo>
                    <a:pt x="1462" y="58"/>
                  </a:lnTo>
                  <a:lnTo>
                    <a:pt x="1409" y="84"/>
                  </a:lnTo>
                  <a:lnTo>
                    <a:pt x="1361" y="115"/>
                  </a:lnTo>
                  <a:lnTo>
                    <a:pt x="1315" y="153"/>
                  </a:lnTo>
                  <a:lnTo>
                    <a:pt x="1270" y="195"/>
                  </a:lnTo>
                  <a:lnTo>
                    <a:pt x="1250" y="219"/>
                  </a:lnTo>
                  <a:lnTo>
                    <a:pt x="1231" y="244"/>
                  </a:lnTo>
                  <a:lnTo>
                    <a:pt x="1194" y="300"/>
                  </a:lnTo>
                  <a:lnTo>
                    <a:pt x="1163" y="361"/>
                  </a:lnTo>
                  <a:lnTo>
                    <a:pt x="1130" y="349"/>
                  </a:lnTo>
                  <a:lnTo>
                    <a:pt x="1101" y="335"/>
                  </a:lnTo>
                  <a:lnTo>
                    <a:pt x="1041" y="315"/>
                  </a:lnTo>
                  <a:lnTo>
                    <a:pt x="987" y="298"/>
                  </a:lnTo>
                  <a:lnTo>
                    <a:pt x="934" y="287"/>
                  </a:lnTo>
                  <a:lnTo>
                    <a:pt x="837" y="276"/>
                  </a:lnTo>
                  <a:lnTo>
                    <a:pt x="751" y="279"/>
                  </a:lnTo>
                  <a:lnTo>
                    <a:pt x="675" y="296"/>
                  </a:lnTo>
                  <a:lnTo>
                    <a:pt x="610" y="327"/>
                  </a:lnTo>
                  <a:lnTo>
                    <a:pt x="554" y="361"/>
                  </a:lnTo>
                  <a:lnTo>
                    <a:pt x="510" y="406"/>
                  </a:lnTo>
                  <a:lnTo>
                    <a:pt x="474" y="457"/>
                  </a:lnTo>
                  <a:lnTo>
                    <a:pt x="450" y="508"/>
                  </a:lnTo>
                  <a:lnTo>
                    <a:pt x="430" y="616"/>
                  </a:lnTo>
                  <a:lnTo>
                    <a:pt x="435" y="669"/>
                  </a:lnTo>
                  <a:lnTo>
                    <a:pt x="448" y="717"/>
                  </a:lnTo>
                  <a:lnTo>
                    <a:pt x="472" y="758"/>
                  </a:lnTo>
                  <a:lnTo>
                    <a:pt x="504" y="790"/>
                  </a:lnTo>
                  <a:lnTo>
                    <a:pt x="537" y="818"/>
                  </a:lnTo>
                  <a:lnTo>
                    <a:pt x="560" y="830"/>
                  </a:lnTo>
                  <a:lnTo>
                    <a:pt x="588" y="838"/>
                  </a:lnTo>
                  <a:lnTo>
                    <a:pt x="651" y="848"/>
                  </a:lnTo>
                  <a:lnTo>
                    <a:pt x="720" y="847"/>
                  </a:lnTo>
                  <a:lnTo>
                    <a:pt x="691" y="807"/>
                  </a:lnTo>
                  <a:lnTo>
                    <a:pt x="667" y="772"/>
                  </a:lnTo>
                  <a:lnTo>
                    <a:pt x="640" y="705"/>
                  </a:lnTo>
                  <a:lnTo>
                    <a:pt x="631" y="643"/>
                  </a:lnTo>
                  <a:lnTo>
                    <a:pt x="638" y="590"/>
                  </a:lnTo>
                  <a:lnTo>
                    <a:pt x="647" y="566"/>
                  </a:lnTo>
                  <a:lnTo>
                    <a:pt x="662" y="546"/>
                  </a:lnTo>
                  <a:lnTo>
                    <a:pt x="679" y="524"/>
                  </a:lnTo>
                  <a:lnTo>
                    <a:pt x="698" y="507"/>
                  </a:lnTo>
                  <a:lnTo>
                    <a:pt x="746" y="475"/>
                  </a:lnTo>
                  <a:lnTo>
                    <a:pt x="773" y="462"/>
                  </a:lnTo>
                  <a:lnTo>
                    <a:pt x="804" y="453"/>
                  </a:lnTo>
                  <a:lnTo>
                    <a:pt x="865" y="438"/>
                  </a:lnTo>
                  <a:lnTo>
                    <a:pt x="932" y="433"/>
                  </a:lnTo>
                  <a:lnTo>
                    <a:pt x="1069" y="445"/>
                  </a:lnTo>
                  <a:lnTo>
                    <a:pt x="1136" y="464"/>
                  </a:lnTo>
                  <a:lnTo>
                    <a:pt x="1197" y="494"/>
                  </a:lnTo>
                  <a:lnTo>
                    <a:pt x="1252" y="531"/>
                  </a:lnTo>
                  <a:lnTo>
                    <a:pt x="1296" y="578"/>
                  </a:lnTo>
                  <a:lnTo>
                    <a:pt x="1287" y="486"/>
                  </a:lnTo>
                  <a:lnTo>
                    <a:pt x="1301" y="406"/>
                  </a:lnTo>
                  <a:lnTo>
                    <a:pt x="1315" y="369"/>
                  </a:lnTo>
                  <a:lnTo>
                    <a:pt x="1334" y="335"/>
                  </a:lnTo>
                  <a:lnTo>
                    <a:pt x="1358" y="306"/>
                  </a:lnTo>
                  <a:lnTo>
                    <a:pt x="1383" y="277"/>
                  </a:lnTo>
                  <a:lnTo>
                    <a:pt x="1414" y="252"/>
                  </a:lnTo>
                  <a:lnTo>
                    <a:pt x="1447" y="229"/>
                  </a:lnTo>
                  <a:lnTo>
                    <a:pt x="1482" y="212"/>
                  </a:lnTo>
                  <a:lnTo>
                    <a:pt x="1520" y="195"/>
                  </a:lnTo>
                  <a:lnTo>
                    <a:pt x="1558" y="183"/>
                  </a:lnTo>
                  <a:lnTo>
                    <a:pt x="1599" y="175"/>
                  </a:lnTo>
                  <a:lnTo>
                    <a:pt x="1684" y="166"/>
                  </a:lnTo>
                  <a:lnTo>
                    <a:pt x="1770" y="173"/>
                  </a:lnTo>
                  <a:lnTo>
                    <a:pt x="1852" y="192"/>
                  </a:lnTo>
                  <a:lnTo>
                    <a:pt x="1891" y="209"/>
                  </a:lnTo>
                  <a:lnTo>
                    <a:pt x="1930" y="228"/>
                  </a:lnTo>
                  <a:lnTo>
                    <a:pt x="1999" y="277"/>
                  </a:lnTo>
                  <a:lnTo>
                    <a:pt x="2029" y="310"/>
                  </a:lnTo>
                  <a:lnTo>
                    <a:pt x="2057" y="344"/>
                  </a:lnTo>
                  <a:lnTo>
                    <a:pt x="2100" y="426"/>
                  </a:lnTo>
                  <a:lnTo>
                    <a:pt x="2124" y="525"/>
                  </a:lnTo>
                  <a:lnTo>
                    <a:pt x="2129" y="641"/>
                  </a:lnTo>
                  <a:lnTo>
                    <a:pt x="2320" y="673"/>
                  </a:lnTo>
                  <a:lnTo>
                    <a:pt x="2397" y="695"/>
                  </a:lnTo>
                  <a:lnTo>
                    <a:pt x="2460" y="722"/>
                  </a:lnTo>
                  <a:lnTo>
                    <a:pt x="2551" y="785"/>
                  </a:lnTo>
                  <a:lnTo>
                    <a:pt x="2597" y="857"/>
                  </a:lnTo>
                  <a:lnTo>
                    <a:pt x="2606" y="934"/>
                  </a:lnTo>
                  <a:lnTo>
                    <a:pt x="2594" y="975"/>
                  </a:lnTo>
                  <a:lnTo>
                    <a:pt x="2577" y="1014"/>
                  </a:lnTo>
                  <a:lnTo>
                    <a:pt x="2551" y="1052"/>
                  </a:lnTo>
                  <a:lnTo>
                    <a:pt x="2518" y="1090"/>
                  </a:lnTo>
                  <a:lnTo>
                    <a:pt x="2479" y="1127"/>
                  </a:lnTo>
                  <a:lnTo>
                    <a:pt x="2433" y="1161"/>
                  </a:lnTo>
                  <a:lnTo>
                    <a:pt x="2382" y="1192"/>
                  </a:lnTo>
                  <a:lnTo>
                    <a:pt x="2327" y="1223"/>
                  </a:lnTo>
                  <a:lnTo>
                    <a:pt x="2296" y="1235"/>
                  </a:lnTo>
                  <a:lnTo>
                    <a:pt x="2265" y="1247"/>
                  </a:lnTo>
                  <a:lnTo>
                    <a:pt x="2200" y="1267"/>
                  </a:lnTo>
                  <a:lnTo>
                    <a:pt x="2132" y="1284"/>
                  </a:lnTo>
                  <a:lnTo>
                    <a:pt x="2062" y="1295"/>
                  </a:lnTo>
                  <a:lnTo>
                    <a:pt x="1915" y="1299"/>
                  </a:lnTo>
                  <a:lnTo>
                    <a:pt x="1765" y="1276"/>
                  </a:lnTo>
                  <a:lnTo>
                    <a:pt x="1689" y="1254"/>
                  </a:lnTo>
                  <a:lnTo>
                    <a:pt x="1652" y="1239"/>
                  </a:lnTo>
                  <a:lnTo>
                    <a:pt x="1612" y="1223"/>
                  </a:lnTo>
                  <a:lnTo>
                    <a:pt x="1538" y="1184"/>
                  </a:lnTo>
                  <a:lnTo>
                    <a:pt x="1503" y="1161"/>
                  </a:lnTo>
                  <a:lnTo>
                    <a:pt x="1467" y="1134"/>
                  </a:lnTo>
                  <a:lnTo>
                    <a:pt x="1431" y="1107"/>
                  </a:lnTo>
                  <a:lnTo>
                    <a:pt x="1397" y="1076"/>
                  </a:lnTo>
                  <a:lnTo>
                    <a:pt x="1363" y="1044"/>
                  </a:lnTo>
                  <a:lnTo>
                    <a:pt x="1330" y="1006"/>
                  </a:lnTo>
                  <a:lnTo>
                    <a:pt x="1337" y="1051"/>
                  </a:lnTo>
                  <a:lnTo>
                    <a:pt x="1330" y="1095"/>
                  </a:lnTo>
                  <a:lnTo>
                    <a:pt x="1311" y="1136"/>
                  </a:lnTo>
                  <a:lnTo>
                    <a:pt x="1296" y="1155"/>
                  </a:lnTo>
                  <a:lnTo>
                    <a:pt x="1279" y="1174"/>
                  </a:lnTo>
                  <a:lnTo>
                    <a:pt x="1238" y="1208"/>
                  </a:lnTo>
                  <a:lnTo>
                    <a:pt x="1192" y="1235"/>
                  </a:lnTo>
                  <a:lnTo>
                    <a:pt x="1166" y="1249"/>
                  </a:lnTo>
                  <a:lnTo>
                    <a:pt x="1140" y="1259"/>
                  </a:lnTo>
                  <a:lnTo>
                    <a:pt x="1084" y="1276"/>
                  </a:lnTo>
                  <a:lnTo>
                    <a:pt x="1028" y="1286"/>
                  </a:lnTo>
                  <a:lnTo>
                    <a:pt x="973" y="1288"/>
                  </a:lnTo>
                  <a:lnTo>
                    <a:pt x="874" y="1264"/>
                  </a:lnTo>
                  <a:lnTo>
                    <a:pt x="802" y="1196"/>
                  </a:lnTo>
                  <a:lnTo>
                    <a:pt x="773" y="1083"/>
                  </a:lnTo>
                  <a:lnTo>
                    <a:pt x="720" y="1110"/>
                  </a:lnTo>
                  <a:lnTo>
                    <a:pt x="667" y="1134"/>
                  </a:lnTo>
                  <a:lnTo>
                    <a:pt x="619" y="1153"/>
                  </a:lnTo>
                  <a:lnTo>
                    <a:pt x="575" y="1170"/>
                  </a:lnTo>
                  <a:lnTo>
                    <a:pt x="491" y="1187"/>
                  </a:lnTo>
                  <a:lnTo>
                    <a:pt x="421" y="1192"/>
                  </a:lnTo>
                  <a:lnTo>
                    <a:pt x="359" y="1185"/>
                  </a:lnTo>
                  <a:lnTo>
                    <a:pt x="311" y="1167"/>
                  </a:lnTo>
                  <a:lnTo>
                    <a:pt x="248" y="1109"/>
                  </a:lnTo>
                  <a:lnTo>
                    <a:pt x="229" y="1030"/>
                  </a:lnTo>
                  <a:lnTo>
                    <a:pt x="236" y="987"/>
                  </a:lnTo>
                  <a:lnTo>
                    <a:pt x="255" y="946"/>
                  </a:lnTo>
                  <a:lnTo>
                    <a:pt x="283" y="905"/>
                  </a:lnTo>
                  <a:lnTo>
                    <a:pt x="301" y="887"/>
                  </a:lnTo>
                  <a:lnTo>
                    <a:pt x="323" y="871"/>
                  </a:lnTo>
                  <a:lnTo>
                    <a:pt x="373" y="840"/>
                  </a:lnTo>
                  <a:lnTo>
                    <a:pt x="404" y="828"/>
                  </a:lnTo>
                  <a:lnTo>
                    <a:pt x="435" y="816"/>
                  </a:lnTo>
                  <a:lnTo>
                    <a:pt x="344" y="816"/>
                  </a:lnTo>
                  <a:lnTo>
                    <a:pt x="260" y="833"/>
                  </a:lnTo>
                  <a:lnTo>
                    <a:pt x="121" y="907"/>
                  </a:lnTo>
                  <a:lnTo>
                    <a:pt x="69" y="960"/>
                  </a:lnTo>
                  <a:lnTo>
                    <a:pt x="30" y="1018"/>
                  </a:lnTo>
                  <a:lnTo>
                    <a:pt x="5" y="1077"/>
                  </a:lnTo>
                  <a:lnTo>
                    <a:pt x="0" y="1136"/>
                  </a:lnTo>
                  <a:lnTo>
                    <a:pt x="9" y="1194"/>
                  </a:lnTo>
                  <a:lnTo>
                    <a:pt x="23" y="1223"/>
                  </a:lnTo>
                  <a:lnTo>
                    <a:pt x="41" y="1247"/>
                  </a:lnTo>
                  <a:lnTo>
                    <a:pt x="65" y="1269"/>
                  </a:lnTo>
                  <a:lnTo>
                    <a:pt x="95" y="1292"/>
                  </a:lnTo>
                  <a:lnTo>
                    <a:pt x="128" y="1308"/>
                  </a:lnTo>
                  <a:lnTo>
                    <a:pt x="169" y="1324"/>
                  </a:lnTo>
                  <a:lnTo>
                    <a:pt x="218" y="1336"/>
                  </a:lnTo>
                  <a:lnTo>
                    <a:pt x="270" y="1343"/>
                  </a:lnTo>
                  <a:lnTo>
                    <a:pt x="398" y="1345"/>
                  </a:lnTo>
                  <a:lnTo>
                    <a:pt x="552" y="1331"/>
                  </a:lnTo>
                  <a:lnTo>
                    <a:pt x="640" y="1314"/>
                  </a:lnTo>
                  <a:lnTo>
                    <a:pt x="735" y="1292"/>
                  </a:lnTo>
                  <a:lnTo>
                    <a:pt x="756" y="1317"/>
                  </a:lnTo>
                  <a:lnTo>
                    <a:pt x="775" y="1341"/>
                  </a:lnTo>
                  <a:lnTo>
                    <a:pt x="796" y="1362"/>
                  </a:lnTo>
                  <a:lnTo>
                    <a:pt x="818" y="1381"/>
                  </a:lnTo>
                  <a:lnTo>
                    <a:pt x="867" y="1411"/>
                  </a:lnTo>
                  <a:lnTo>
                    <a:pt x="889" y="1422"/>
                  </a:lnTo>
                  <a:lnTo>
                    <a:pt x="915" y="1431"/>
                  </a:lnTo>
                  <a:lnTo>
                    <a:pt x="965" y="1444"/>
                  </a:lnTo>
                  <a:lnTo>
                    <a:pt x="1016" y="1452"/>
                  </a:lnTo>
                  <a:lnTo>
                    <a:pt x="1118" y="1442"/>
                  </a:lnTo>
                  <a:lnTo>
                    <a:pt x="1212" y="1413"/>
                  </a:lnTo>
                  <a:lnTo>
                    <a:pt x="1293" y="1365"/>
                  </a:lnTo>
                  <a:lnTo>
                    <a:pt x="1352" y="1308"/>
                  </a:lnTo>
                  <a:lnTo>
                    <a:pt x="1385" y="1247"/>
                  </a:lnTo>
                  <a:lnTo>
                    <a:pt x="1408" y="1261"/>
                  </a:lnTo>
                  <a:lnTo>
                    <a:pt x="1445" y="1288"/>
                  </a:lnTo>
                  <a:lnTo>
                    <a:pt x="1491" y="1319"/>
                  </a:lnTo>
                  <a:lnTo>
                    <a:pt x="1544" y="1353"/>
                  </a:lnTo>
                  <a:lnTo>
                    <a:pt x="1595" y="1389"/>
                  </a:lnTo>
                  <a:lnTo>
                    <a:pt x="1640" y="1420"/>
                  </a:lnTo>
                  <a:lnTo>
                    <a:pt x="1700" y="145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5" name="Freeform 461"/>
            <p:cNvSpPr>
              <a:spLocks/>
            </p:cNvSpPr>
            <p:nvPr/>
          </p:nvSpPr>
          <p:spPr bwMode="auto">
            <a:xfrm>
              <a:off x="584" y="688"/>
              <a:ext cx="230" cy="190"/>
            </a:xfrm>
            <a:custGeom>
              <a:avLst/>
              <a:gdLst>
                <a:gd name="T0" fmla="*/ 1 w 461"/>
                <a:gd name="T1" fmla="*/ 1 h 571"/>
                <a:gd name="T2" fmla="*/ 2 w 461"/>
                <a:gd name="T3" fmla="*/ 1 h 571"/>
                <a:gd name="T4" fmla="*/ 3 w 461"/>
                <a:gd name="T5" fmla="*/ 1 h 571"/>
                <a:gd name="T6" fmla="*/ 4 w 461"/>
                <a:gd name="T7" fmla="*/ 1 h 571"/>
                <a:gd name="T8" fmla="*/ 5 w 461"/>
                <a:gd name="T9" fmla="*/ 1 h 571"/>
                <a:gd name="T10" fmla="*/ 5 w 461"/>
                <a:gd name="T11" fmla="*/ 0 h 571"/>
                <a:gd name="T12" fmla="*/ 6 w 461"/>
                <a:gd name="T13" fmla="*/ 0 h 571"/>
                <a:gd name="T14" fmla="*/ 6 w 461"/>
                <a:gd name="T15" fmla="*/ 0 h 571"/>
                <a:gd name="T16" fmla="*/ 7 w 461"/>
                <a:gd name="T17" fmla="*/ 0 h 571"/>
                <a:gd name="T18" fmla="*/ 6 w 461"/>
                <a:gd name="T19" fmla="*/ 0 h 571"/>
                <a:gd name="T20" fmla="*/ 5 w 461"/>
                <a:gd name="T21" fmla="*/ 0 h 571"/>
                <a:gd name="T22" fmla="*/ 4 w 461"/>
                <a:gd name="T23" fmla="*/ 0 h 571"/>
                <a:gd name="T24" fmla="*/ 3 w 461"/>
                <a:gd name="T25" fmla="*/ 0 h 571"/>
                <a:gd name="T26" fmla="*/ 3 w 461"/>
                <a:gd name="T27" fmla="*/ 0 h 571"/>
                <a:gd name="T28" fmla="*/ 2 w 461"/>
                <a:gd name="T29" fmla="*/ 0 h 571"/>
                <a:gd name="T30" fmla="*/ 1 w 461"/>
                <a:gd name="T31" fmla="*/ 0 h 571"/>
                <a:gd name="T32" fmla="*/ 1 w 461"/>
                <a:gd name="T33" fmla="*/ 0 h 571"/>
                <a:gd name="T34" fmla="*/ 0 w 461"/>
                <a:gd name="T35" fmla="*/ 1 h 571"/>
                <a:gd name="T36" fmla="*/ 0 w 461"/>
                <a:gd name="T37" fmla="*/ 1 h 571"/>
                <a:gd name="T38" fmla="*/ 0 w 461"/>
                <a:gd name="T39" fmla="*/ 1 h 571"/>
                <a:gd name="T40" fmla="*/ 0 w 461"/>
                <a:gd name="T41" fmla="*/ 1 h 571"/>
                <a:gd name="T42" fmla="*/ 0 w 461"/>
                <a:gd name="T43" fmla="*/ 1 h 571"/>
                <a:gd name="T44" fmla="*/ 0 w 461"/>
                <a:gd name="T45" fmla="*/ 1 h 571"/>
                <a:gd name="T46" fmla="*/ 1 w 461"/>
                <a:gd name="T47" fmla="*/ 1 h 571"/>
                <a:gd name="T48" fmla="*/ 1 w 461"/>
                <a:gd name="T49" fmla="*/ 1 h 5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1"/>
                <a:gd name="T77" fmla="*/ 461 w 461"/>
                <a:gd name="T78" fmla="*/ 571 h 5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1">
                  <a:moveTo>
                    <a:pt x="75" y="561"/>
                  </a:moveTo>
                  <a:lnTo>
                    <a:pt x="154" y="571"/>
                  </a:lnTo>
                  <a:lnTo>
                    <a:pt x="220" y="548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2"/>
                  </a:lnTo>
                  <a:lnTo>
                    <a:pt x="400" y="228"/>
                  </a:lnTo>
                  <a:lnTo>
                    <a:pt x="431" y="115"/>
                  </a:lnTo>
                  <a:lnTo>
                    <a:pt x="461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2" y="209"/>
                  </a:lnTo>
                  <a:lnTo>
                    <a:pt x="157" y="250"/>
                  </a:lnTo>
                  <a:lnTo>
                    <a:pt x="114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502"/>
                  </a:lnTo>
                  <a:lnTo>
                    <a:pt x="14" y="524"/>
                  </a:lnTo>
                  <a:lnTo>
                    <a:pt x="39" y="544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Freeform 462"/>
            <p:cNvSpPr>
              <a:spLocks/>
            </p:cNvSpPr>
            <p:nvPr/>
          </p:nvSpPr>
          <p:spPr bwMode="auto">
            <a:xfrm>
              <a:off x="889" y="636"/>
              <a:ext cx="229" cy="190"/>
            </a:xfrm>
            <a:custGeom>
              <a:avLst/>
              <a:gdLst>
                <a:gd name="T0" fmla="*/ 2 w 458"/>
                <a:gd name="T1" fmla="*/ 1 h 570"/>
                <a:gd name="T2" fmla="*/ 3 w 458"/>
                <a:gd name="T3" fmla="*/ 1 h 570"/>
                <a:gd name="T4" fmla="*/ 4 w 458"/>
                <a:gd name="T5" fmla="*/ 1 h 570"/>
                <a:gd name="T6" fmla="*/ 5 w 458"/>
                <a:gd name="T7" fmla="*/ 1 h 570"/>
                <a:gd name="T8" fmla="*/ 6 w 458"/>
                <a:gd name="T9" fmla="*/ 1 h 570"/>
                <a:gd name="T10" fmla="*/ 6 w 458"/>
                <a:gd name="T11" fmla="*/ 0 h 570"/>
                <a:gd name="T12" fmla="*/ 7 w 458"/>
                <a:gd name="T13" fmla="*/ 0 h 570"/>
                <a:gd name="T14" fmla="*/ 7 w 458"/>
                <a:gd name="T15" fmla="*/ 0 h 570"/>
                <a:gd name="T16" fmla="*/ 8 w 458"/>
                <a:gd name="T17" fmla="*/ 0 h 570"/>
                <a:gd name="T18" fmla="*/ 7 w 458"/>
                <a:gd name="T19" fmla="*/ 0 h 570"/>
                <a:gd name="T20" fmla="*/ 6 w 458"/>
                <a:gd name="T21" fmla="*/ 0 h 570"/>
                <a:gd name="T22" fmla="*/ 5 w 458"/>
                <a:gd name="T23" fmla="*/ 0 h 570"/>
                <a:gd name="T24" fmla="*/ 4 w 458"/>
                <a:gd name="T25" fmla="*/ 0 h 570"/>
                <a:gd name="T26" fmla="*/ 4 w 458"/>
                <a:gd name="T27" fmla="*/ 0 h 570"/>
                <a:gd name="T28" fmla="*/ 3 w 458"/>
                <a:gd name="T29" fmla="*/ 0 h 570"/>
                <a:gd name="T30" fmla="*/ 2 w 458"/>
                <a:gd name="T31" fmla="*/ 0 h 570"/>
                <a:gd name="T32" fmla="*/ 2 w 458"/>
                <a:gd name="T33" fmla="*/ 0 h 570"/>
                <a:gd name="T34" fmla="*/ 1 w 458"/>
                <a:gd name="T35" fmla="*/ 1 h 570"/>
                <a:gd name="T36" fmla="*/ 1 w 458"/>
                <a:gd name="T37" fmla="*/ 1 h 570"/>
                <a:gd name="T38" fmla="*/ 0 w 458"/>
                <a:gd name="T39" fmla="*/ 1 h 570"/>
                <a:gd name="T40" fmla="*/ 1 w 458"/>
                <a:gd name="T41" fmla="*/ 1 h 570"/>
                <a:gd name="T42" fmla="*/ 1 w 458"/>
                <a:gd name="T43" fmla="*/ 1 h 570"/>
                <a:gd name="T44" fmla="*/ 1 w 458"/>
                <a:gd name="T45" fmla="*/ 1 h 570"/>
                <a:gd name="T46" fmla="*/ 2 w 458"/>
                <a:gd name="T47" fmla="*/ 1 h 570"/>
                <a:gd name="T48" fmla="*/ 2 w 458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8"/>
                <a:gd name="T76" fmla="*/ 0 h 570"/>
                <a:gd name="T77" fmla="*/ 458 w 458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8" h="570">
                  <a:moveTo>
                    <a:pt x="74" y="559"/>
                  </a:moveTo>
                  <a:lnTo>
                    <a:pt x="152" y="570"/>
                  </a:lnTo>
                  <a:lnTo>
                    <a:pt x="221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399" y="226"/>
                  </a:lnTo>
                  <a:lnTo>
                    <a:pt x="431" y="113"/>
                  </a:lnTo>
                  <a:lnTo>
                    <a:pt x="458" y="0"/>
                  </a:lnTo>
                  <a:lnTo>
                    <a:pt x="407" y="39"/>
                  </a:lnTo>
                  <a:lnTo>
                    <a:pt x="354" y="80"/>
                  </a:lnTo>
                  <a:lnTo>
                    <a:pt x="303" y="123"/>
                  </a:lnTo>
                  <a:lnTo>
                    <a:pt x="250" y="166"/>
                  </a:lnTo>
                  <a:lnTo>
                    <a:pt x="202" y="207"/>
                  </a:lnTo>
                  <a:lnTo>
                    <a:pt x="157" y="250"/>
                  </a:lnTo>
                  <a:lnTo>
                    <a:pt x="115" y="291"/>
                  </a:lnTo>
                  <a:lnTo>
                    <a:pt x="77" y="332"/>
                  </a:lnTo>
                  <a:lnTo>
                    <a:pt x="48" y="371"/>
                  </a:lnTo>
                  <a:lnTo>
                    <a:pt x="24" y="406"/>
                  </a:lnTo>
                  <a:lnTo>
                    <a:pt x="0" y="471"/>
                  </a:lnTo>
                  <a:lnTo>
                    <a:pt x="2" y="500"/>
                  </a:lnTo>
                  <a:lnTo>
                    <a:pt x="14" y="524"/>
                  </a:lnTo>
                  <a:lnTo>
                    <a:pt x="38" y="544"/>
                  </a:lnTo>
                  <a:lnTo>
                    <a:pt x="74" y="55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7" name="Freeform 463"/>
            <p:cNvSpPr>
              <a:spLocks/>
            </p:cNvSpPr>
            <p:nvPr/>
          </p:nvSpPr>
          <p:spPr bwMode="auto">
            <a:xfrm>
              <a:off x="1091" y="691"/>
              <a:ext cx="230" cy="190"/>
            </a:xfrm>
            <a:custGeom>
              <a:avLst/>
              <a:gdLst>
                <a:gd name="T0" fmla="*/ 2 w 459"/>
                <a:gd name="T1" fmla="*/ 1 h 570"/>
                <a:gd name="T2" fmla="*/ 3 w 459"/>
                <a:gd name="T3" fmla="*/ 1 h 570"/>
                <a:gd name="T4" fmla="*/ 4 w 459"/>
                <a:gd name="T5" fmla="*/ 1 h 570"/>
                <a:gd name="T6" fmla="*/ 5 w 459"/>
                <a:gd name="T7" fmla="*/ 1 h 570"/>
                <a:gd name="T8" fmla="*/ 6 w 459"/>
                <a:gd name="T9" fmla="*/ 1 h 570"/>
                <a:gd name="T10" fmla="*/ 6 w 459"/>
                <a:gd name="T11" fmla="*/ 0 h 570"/>
                <a:gd name="T12" fmla="*/ 7 w 459"/>
                <a:gd name="T13" fmla="*/ 0 h 570"/>
                <a:gd name="T14" fmla="*/ 7 w 459"/>
                <a:gd name="T15" fmla="*/ 0 h 570"/>
                <a:gd name="T16" fmla="*/ 8 w 459"/>
                <a:gd name="T17" fmla="*/ 0 h 570"/>
                <a:gd name="T18" fmla="*/ 7 w 459"/>
                <a:gd name="T19" fmla="*/ 0 h 570"/>
                <a:gd name="T20" fmla="*/ 6 w 459"/>
                <a:gd name="T21" fmla="*/ 0 h 570"/>
                <a:gd name="T22" fmla="*/ 5 w 459"/>
                <a:gd name="T23" fmla="*/ 0 h 570"/>
                <a:gd name="T24" fmla="*/ 4 w 459"/>
                <a:gd name="T25" fmla="*/ 0 h 570"/>
                <a:gd name="T26" fmla="*/ 4 w 459"/>
                <a:gd name="T27" fmla="*/ 0 h 570"/>
                <a:gd name="T28" fmla="*/ 3 w 459"/>
                <a:gd name="T29" fmla="*/ 0 h 570"/>
                <a:gd name="T30" fmla="*/ 2 w 459"/>
                <a:gd name="T31" fmla="*/ 0 h 570"/>
                <a:gd name="T32" fmla="*/ 2 w 459"/>
                <a:gd name="T33" fmla="*/ 0 h 570"/>
                <a:gd name="T34" fmla="*/ 1 w 459"/>
                <a:gd name="T35" fmla="*/ 1 h 570"/>
                <a:gd name="T36" fmla="*/ 1 w 459"/>
                <a:gd name="T37" fmla="*/ 1 h 570"/>
                <a:gd name="T38" fmla="*/ 0 w 459"/>
                <a:gd name="T39" fmla="*/ 1 h 570"/>
                <a:gd name="T40" fmla="*/ 1 w 459"/>
                <a:gd name="T41" fmla="*/ 1 h 570"/>
                <a:gd name="T42" fmla="*/ 1 w 459"/>
                <a:gd name="T43" fmla="*/ 1 h 570"/>
                <a:gd name="T44" fmla="*/ 1 w 459"/>
                <a:gd name="T45" fmla="*/ 1 h 570"/>
                <a:gd name="T46" fmla="*/ 2 w 459"/>
                <a:gd name="T47" fmla="*/ 1 h 570"/>
                <a:gd name="T48" fmla="*/ 2 w 459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0"/>
                <a:gd name="T77" fmla="*/ 459 w 459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0">
                  <a:moveTo>
                    <a:pt x="74" y="561"/>
                  </a:moveTo>
                  <a:lnTo>
                    <a:pt x="152" y="570"/>
                  </a:lnTo>
                  <a:lnTo>
                    <a:pt x="219" y="548"/>
                  </a:lnTo>
                  <a:lnTo>
                    <a:pt x="275" y="498"/>
                  </a:lnTo>
                  <a:lnTo>
                    <a:pt x="323" y="423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29" y="115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3" y="82"/>
                  </a:lnTo>
                  <a:lnTo>
                    <a:pt x="301" y="125"/>
                  </a:lnTo>
                  <a:lnTo>
                    <a:pt x="250" y="166"/>
                  </a:lnTo>
                  <a:lnTo>
                    <a:pt x="202" y="209"/>
                  </a:lnTo>
                  <a:lnTo>
                    <a:pt x="156" y="250"/>
                  </a:lnTo>
                  <a:lnTo>
                    <a:pt x="115" y="293"/>
                  </a:lnTo>
                  <a:lnTo>
                    <a:pt x="77" y="332"/>
                  </a:lnTo>
                  <a:lnTo>
                    <a:pt x="46" y="370"/>
                  </a:lnTo>
                  <a:lnTo>
                    <a:pt x="22" y="408"/>
                  </a:lnTo>
                  <a:lnTo>
                    <a:pt x="0" y="473"/>
                  </a:lnTo>
                  <a:lnTo>
                    <a:pt x="2" y="501"/>
                  </a:lnTo>
                  <a:lnTo>
                    <a:pt x="14" y="525"/>
                  </a:lnTo>
                  <a:lnTo>
                    <a:pt x="38" y="544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8" name="Freeform 464"/>
            <p:cNvSpPr>
              <a:spLocks/>
            </p:cNvSpPr>
            <p:nvPr/>
          </p:nvSpPr>
          <p:spPr bwMode="auto">
            <a:xfrm>
              <a:off x="329" y="110"/>
              <a:ext cx="1286" cy="436"/>
            </a:xfrm>
            <a:custGeom>
              <a:avLst/>
              <a:gdLst>
                <a:gd name="T0" fmla="*/ 0 w 2572"/>
                <a:gd name="T1" fmla="*/ 1 h 1308"/>
                <a:gd name="T2" fmla="*/ 3 w 2572"/>
                <a:gd name="T3" fmla="*/ 1 h 1308"/>
                <a:gd name="T4" fmla="*/ 7 w 2572"/>
                <a:gd name="T5" fmla="*/ 1 h 1308"/>
                <a:gd name="T6" fmla="*/ 7 w 2572"/>
                <a:gd name="T7" fmla="*/ 1 h 1308"/>
                <a:gd name="T8" fmla="*/ 10 w 2572"/>
                <a:gd name="T9" fmla="*/ 0 h 1308"/>
                <a:gd name="T10" fmla="*/ 17 w 2572"/>
                <a:gd name="T11" fmla="*/ 0 h 1308"/>
                <a:gd name="T12" fmla="*/ 20 w 2572"/>
                <a:gd name="T13" fmla="*/ 0 h 1308"/>
                <a:gd name="T14" fmla="*/ 25 w 2572"/>
                <a:gd name="T15" fmla="*/ 0 h 1308"/>
                <a:gd name="T16" fmla="*/ 30 w 2572"/>
                <a:gd name="T17" fmla="*/ 0 h 1308"/>
                <a:gd name="T18" fmla="*/ 34 w 2572"/>
                <a:gd name="T19" fmla="*/ 0 h 1308"/>
                <a:gd name="T20" fmla="*/ 34 w 2572"/>
                <a:gd name="T21" fmla="*/ 1 h 1308"/>
                <a:gd name="T22" fmla="*/ 39 w 2572"/>
                <a:gd name="T23" fmla="*/ 1 h 1308"/>
                <a:gd name="T24" fmla="*/ 41 w 2572"/>
                <a:gd name="T25" fmla="*/ 1 h 1308"/>
                <a:gd name="T26" fmla="*/ 39 w 2572"/>
                <a:gd name="T27" fmla="*/ 2 h 1308"/>
                <a:gd name="T28" fmla="*/ 34 w 2572"/>
                <a:gd name="T29" fmla="*/ 2 h 1308"/>
                <a:gd name="T30" fmla="*/ 29 w 2572"/>
                <a:gd name="T31" fmla="*/ 2 h 1308"/>
                <a:gd name="T32" fmla="*/ 25 w 2572"/>
                <a:gd name="T33" fmla="*/ 2 h 1308"/>
                <a:gd name="T34" fmla="*/ 20 w 2572"/>
                <a:gd name="T35" fmla="*/ 1 h 1308"/>
                <a:gd name="T36" fmla="*/ 17 w 2572"/>
                <a:gd name="T37" fmla="*/ 2 h 1308"/>
                <a:gd name="T38" fmla="*/ 14 w 2572"/>
                <a:gd name="T39" fmla="*/ 2 h 1308"/>
                <a:gd name="T40" fmla="*/ 12 w 2572"/>
                <a:gd name="T41" fmla="*/ 2 h 1308"/>
                <a:gd name="T42" fmla="*/ 10 w 2572"/>
                <a:gd name="T43" fmla="*/ 2 h 1308"/>
                <a:gd name="T44" fmla="*/ 3 w 2572"/>
                <a:gd name="T45" fmla="*/ 2 h 1308"/>
                <a:gd name="T46" fmla="*/ 1 w 2572"/>
                <a:gd name="T47" fmla="*/ 1 h 1308"/>
                <a:gd name="T48" fmla="*/ 0 w 2572"/>
                <a:gd name="T49" fmla="*/ 1 h 1308"/>
                <a:gd name="T50" fmla="*/ 0 w 2572"/>
                <a:gd name="T51" fmla="*/ 1 h 1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572"/>
                <a:gd name="T79" fmla="*/ 0 h 1308"/>
                <a:gd name="T80" fmla="*/ 2572 w 2572"/>
                <a:gd name="T81" fmla="*/ 1308 h 1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572" h="1308">
                  <a:moveTo>
                    <a:pt x="0" y="891"/>
                  </a:moveTo>
                  <a:lnTo>
                    <a:pt x="141" y="771"/>
                  </a:lnTo>
                  <a:lnTo>
                    <a:pt x="411" y="706"/>
                  </a:lnTo>
                  <a:lnTo>
                    <a:pt x="392" y="454"/>
                  </a:lnTo>
                  <a:lnTo>
                    <a:pt x="626" y="270"/>
                  </a:lnTo>
                  <a:lnTo>
                    <a:pt x="1043" y="338"/>
                  </a:lnTo>
                  <a:lnTo>
                    <a:pt x="1266" y="87"/>
                  </a:lnTo>
                  <a:lnTo>
                    <a:pt x="1607" y="0"/>
                  </a:lnTo>
                  <a:lnTo>
                    <a:pt x="1902" y="83"/>
                  </a:lnTo>
                  <a:lnTo>
                    <a:pt x="2124" y="344"/>
                  </a:lnTo>
                  <a:lnTo>
                    <a:pt x="2127" y="523"/>
                  </a:lnTo>
                  <a:lnTo>
                    <a:pt x="2474" y="637"/>
                  </a:lnTo>
                  <a:lnTo>
                    <a:pt x="2572" y="909"/>
                  </a:lnTo>
                  <a:lnTo>
                    <a:pt x="2474" y="1129"/>
                  </a:lnTo>
                  <a:lnTo>
                    <a:pt x="2165" y="1284"/>
                  </a:lnTo>
                  <a:lnTo>
                    <a:pt x="1802" y="1308"/>
                  </a:lnTo>
                  <a:lnTo>
                    <a:pt x="1560" y="1238"/>
                  </a:lnTo>
                  <a:lnTo>
                    <a:pt x="1244" y="1091"/>
                  </a:lnTo>
                  <a:lnTo>
                    <a:pt x="1088" y="1238"/>
                  </a:lnTo>
                  <a:lnTo>
                    <a:pt x="883" y="1274"/>
                  </a:lnTo>
                  <a:lnTo>
                    <a:pt x="714" y="1214"/>
                  </a:lnTo>
                  <a:lnTo>
                    <a:pt x="626" y="1142"/>
                  </a:lnTo>
                  <a:lnTo>
                    <a:pt x="195" y="1197"/>
                  </a:lnTo>
                  <a:lnTo>
                    <a:pt x="35" y="1091"/>
                  </a:lnTo>
                  <a:lnTo>
                    <a:pt x="0" y="891"/>
                  </a:lnTo>
                  <a:close/>
                </a:path>
              </a:pathLst>
            </a:custGeom>
            <a:solidFill>
              <a:srgbClr val="DE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9" name="Freeform 465"/>
            <p:cNvSpPr>
              <a:spLocks/>
            </p:cNvSpPr>
            <p:nvPr/>
          </p:nvSpPr>
          <p:spPr bwMode="auto">
            <a:xfrm>
              <a:off x="525" y="116"/>
              <a:ext cx="807" cy="246"/>
            </a:xfrm>
            <a:custGeom>
              <a:avLst/>
              <a:gdLst>
                <a:gd name="T0" fmla="*/ 3 w 1614"/>
                <a:gd name="T1" fmla="*/ 1 h 739"/>
                <a:gd name="T2" fmla="*/ 4 w 1614"/>
                <a:gd name="T3" fmla="*/ 1 h 739"/>
                <a:gd name="T4" fmla="*/ 5 w 1614"/>
                <a:gd name="T5" fmla="*/ 1 h 739"/>
                <a:gd name="T6" fmla="*/ 6 w 1614"/>
                <a:gd name="T7" fmla="*/ 1 h 739"/>
                <a:gd name="T8" fmla="*/ 8 w 1614"/>
                <a:gd name="T9" fmla="*/ 1 h 739"/>
                <a:gd name="T10" fmla="*/ 11 w 1614"/>
                <a:gd name="T11" fmla="*/ 1 h 739"/>
                <a:gd name="T12" fmla="*/ 13 w 1614"/>
                <a:gd name="T13" fmla="*/ 1 h 739"/>
                <a:gd name="T14" fmla="*/ 14 w 1614"/>
                <a:gd name="T15" fmla="*/ 0 h 739"/>
                <a:gd name="T16" fmla="*/ 15 w 1614"/>
                <a:gd name="T17" fmla="*/ 0 h 739"/>
                <a:gd name="T18" fmla="*/ 17 w 1614"/>
                <a:gd name="T19" fmla="*/ 0 h 739"/>
                <a:gd name="T20" fmla="*/ 19 w 1614"/>
                <a:gd name="T21" fmla="*/ 0 h 739"/>
                <a:gd name="T22" fmla="*/ 21 w 1614"/>
                <a:gd name="T23" fmla="*/ 0 h 739"/>
                <a:gd name="T24" fmla="*/ 23 w 1614"/>
                <a:gd name="T25" fmla="*/ 0 h 739"/>
                <a:gd name="T26" fmla="*/ 24 w 1614"/>
                <a:gd name="T27" fmla="*/ 0 h 739"/>
                <a:gd name="T28" fmla="*/ 26 w 1614"/>
                <a:gd name="T29" fmla="*/ 1 h 739"/>
                <a:gd name="T30" fmla="*/ 25 w 1614"/>
                <a:gd name="T31" fmla="*/ 0 h 739"/>
                <a:gd name="T32" fmla="*/ 20 w 1614"/>
                <a:gd name="T33" fmla="*/ 0 h 739"/>
                <a:gd name="T34" fmla="*/ 15 w 1614"/>
                <a:gd name="T35" fmla="*/ 0 h 739"/>
                <a:gd name="T36" fmla="*/ 11 w 1614"/>
                <a:gd name="T37" fmla="*/ 0 h 739"/>
                <a:gd name="T38" fmla="*/ 5 w 1614"/>
                <a:gd name="T39" fmla="*/ 0 h 739"/>
                <a:gd name="T40" fmla="*/ 2 w 1614"/>
                <a:gd name="T41" fmla="*/ 0 h 739"/>
                <a:gd name="T42" fmla="*/ 0 w 1614"/>
                <a:gd name="T43" fmla="*/ 1 h 739"/>
                <a:gd name="T44" fmla="*/ 1 w 1614"/>
                <a:gd name="T45" fmla="*/ 1 h 739"/>
                <a:gd name="T46" fmla="*/ 3 w 1614"/>
                <a:gd name="T47" fmla="*/ 1 h 739"/>
                <a:gd name="T48" fmla="*/ 3 w 1614"/>
                <a:gd name="T49" fmla="*/ 1 h 7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4"/>
                <a:gd name="T76" fmla="*/ 0 h 739"/>
                <a:gd name="T77" fmla="*/ 1614 w 1614"/>
                <a:gd name="T78" fmla="*/ 739 h 73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4" h="739">
                  <a:moveTo>
                    <a:pt x="169" y="739"/>
                  </a:moveTo>
                  <a:lnTo>
                    <a:pt x="201" y="532"/>
                  </a:lnTo>
                  <a:lnTo>
                    <a:pt x="266" y="454"/>
                  </a:lnTo>
                  <a:lnTo>
                    <a:pt x="383" y="407"/>
                  </a:lnTo>
                  <a:lnTo>
                    <a:pt x="506" y="395"/>
                  </a:lnTo>
                  <a:lnTo>
                    <a:pt x="675" y="441"/>
                  </a:lnTo>
                  <a:lnTo>
                    <a:pt x="785" y="493"/>
                  </a:lnTo>
                  <a:lnTo>
                    <a:pt x="843" y="323"/>
                  </a:lnTo>
                  <a:lnTo>
                    <a:pt x="928" y="246"/>
                  </a:lnTo>
                  <a:lnTo>
                    <a:pt x="1031" y="188"/>
                  </a:lnTo>
                  <a:lnTo>
                    <a:pt x="1200" y="167"/>
                  </a:lnTo>
                  <a:lnTo>
                    <a:pt x="1343" y="180"/>
                  </a:lnTo>
                  <a:lnTo>
                    <a:pt x="1445" y="227"/>
                  </a:lnTo>
                  <a:lnTo>
                    <a:pt x="1530" y="297"/>
                  </a:lnTo>
                  <a:lnTo>
                    <a:pt x="1614" y="388"/>
                  </a:lnTo>
                  <a:lnTo>
                    <a:pt x="1595" y="162"/>
                  </a:lnTo>
                  <a:lnTo>
                    <a:pt x="1270" y="0"/>
                  </a:lnTo>
                  <a:lnTo>
                    <a:pt x="921" y="18"/>
                  </a:lnTo>
                  <a:lnTo>
                    <a:pt x="655" y="318"/>
                  </a:lnTo>
                  <a:lnTo>
                    <a:pt x="299" y="253"/>
                  </a:lnTo>
                  <a:lnTo>
                    <a:pt x="92" y="323"/>
                  </a:lnTo>
                  <a:lnTo>
                    <a:pt x="0" y="559"/>
                  </a:lnTo>
                  <a:lnTo>
                    <a:pt x="20" y="708"/>
                  </a:lnTo>
                  <a:lnTo>
                    <a:pt x="169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0" name="Freeform 466"/>
            <p:cNvSpPr>
              <a:spLocks/>
            </p:cNvSpPr>
            <p:nvPr/>
          </p:nvSpPr>
          <p:spPr bwMode="auto">
            <a:xfrm>
              <a:off x="382" y="550"/>
              <a:ext cx="230" cy="191"/>
            </a:xfrm>
            <a:custGeom>
              <a:avLst/>
              <a:gdLst>
                <a:gd name="T0" fmla="*/ 2 w 459"/>
                <a:gd name="T1" fmla="*/ 1 h 573"/>
                <a:gd name="T2" fmla="*/ 3 w 459"/>
                <a:gd name="T3" fmla="*/ 1 h 573"/>
                <a:gd name="T4" fmla="*/ 4 w 459"/>
                <a:gd name="T5" fmla="*/ 1 h 573"/>
                <a:gd name="T6" fmla="*/ 5 w 459"/>
                <a:gd name="T7" fmla="*/ 1 h 573"/>
                <a:gd name="T8" fmla="*/ 6 w 459"/>
                <a:gd name="T9" fmla="*/ 1 h 573"/>
                <a:gd name="T10" fmla="*/ 6 w 459"/>
                <a:gd name="T11" fmla="*/ 0 h 573"/>
                <a:gd name="T12" fmla="*/ 7 w 459"/>
                <a:gd name="T13" fmla="*/ 0 h 573"/>
                <a:gd name="T14" fmla="*/ 7 w 459"/>
                <a:gd name="T15" fmla="*/ 0 h 573"/>
                <a:gd name="T16" fmla="*/ 8 w 459"/>
                <a:gd name="T17" fmla="*/ 0 h 573"/>
                <a:gd name="T18" fmla="*/ 7 w 459"/>
                <a:gd name="T19" fmla="*/ 0 h 573"/>
                <a:gd name="T20" fmla="*/ 6 w 459"/>
                <a:gd name="T21" fmla="*/ 0 h 573"/>
                <a:gd name="T22" fmla="*/ 5 w 459"/>
                <a:gd name="T23" fmla="*/ 0 h 573"/>
                <a:gd name="T24" fmla="*/ 4 w 459"/>
                <a:gd name="T25" fmla="*/ 0 h 573"/>
                <a:gd name="T26" fmla="*/ 4 w 459"/>
                <a:gd name="T27" fmla="*/ 0 h 573"/>
                <a:gd name="T28" fmla="*/ 3 w 459"/>
                <a:gd name="T29" fmla="*/ 0 h 573"/>
                <a:gd name="T30" fmla="*/ 2 w 459"/>
                <a:gd name="T31" fmla="*/ 0 h 573"/>
                <a:gd name="T32" fmla="*/ 2 w 459"/>
                <a:gd name="T33" fmla="*/ 0 h 573"/>
                <a:gd name="T34" fmla="*/ 1 w 459"/>
                <a:gd name="T35" fmla="*/ 1 h 573"/>
                <a:gd name="T36" fmla="*/ 1 w 459"/>
                <a:gd name="T37" fmla="*/ 1 h 573"/>
                <a:gd name="T38" fmla="*/ 0 w 459"/>
                <a:gd name="T39" fmla="*/ 1 h 573"/>
                <a:gd name="T40" fmla="*/ 1 w 459"/>
                <a:gd name="T41" fmla="*/ 1 h 573"/>
                <a:gd name="T42" fmla="*/ 1 w 459"/>
                <a:gd name="T43" fmla="*/ 1 h 573"/>
                <a:gd name="T44" fmla="*/ 1 w 459"/>
                <a:gd name="T45" fmla="*/ 1 h 573"/>
                <a:gd name="T46" fmla="*/ 2 w 459"/>
                <a:gd name="T47" fmla="*/ 1 h 573"/>
                <a:gd name="T48" fmla="*/ 2 w 459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9"/>
                <a:gd name="T76" fmla="*/ 0 h 573"/>
                <a:gd name="T77" fmla="*/ 459 w 459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9" h="573">
                  <a:moveTo>
                    <a:pt x="74" y="561"/>
                  </a:moveTo>
                  <a:lnTo>
                    <a:pt x="152" y="573"/>
                  </a:lnTo>
                  <a:lnTo>
                    <a:pt x="221" y="549"/>
                  </a:lnTo>
                  <a:lnTo>
                    <a:pt x="277" y="498"/>
                  </a:lnTo>
                  <a:lnTo>
                    <a:pt x="323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1" y="116"/>
                  </a:lnTo>
                  <a:lnTo>
                    <a:pt x="459" y="0"/>
                  </a:lnTo>
                  <a:lnTo>
                    <a:pt x="407" y="41"/>
                  </a:lnTo>
                  <a:lnTo>
                    <a:pt x="356" y="82"/>
                  </a:lnTo>
                  <a:lnTo>
                    <a:pt x="303" y="125"/>
                  </a:lnTo>
                  <a:lnTo>
                    <a:pt x="251" y="166"/>
                  </a:lnTo>
                  <a:lnTo>
                    <a:pt x="202" y="209"/>
                  </a:lnTo>
                  <a:lnTo>
                    <a:pt x="158" y="252"/>
                  </a:lnTo>
                  <a:lnTo>
                    <a:pt x="115" y="293"/>
                  </a:lnTo>
                  <a:lnTo>
                    <a:pt x="78" y="332"/>
                  </a:lnTo>
                  <a:lnTo>
                    <a:pt x="48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1"/>
                  </a:lnTo>
                  <a:lnTo>
                    <a:pt x="14" y="527"/>
                  </a:lnTo>
                  <a:lnTo>
                    <a:pt x="39" y="547"/>
                  </a:lnTo>
                  <a:lnTo>
                    <a:pt x="74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1" name="Freeform 467"/>
            <p:cNvSpPr>
              <a:spLocks/>
            </p:cNvSpPr>
            <p:nvPr/>
          </p:nvSpPr>
          <p:spPr bwMode="auto">
            <a:xfrm>
              <a:off x="268" y="84"/>
              <a:ext cx="1405" cy="506"/>
            </a:xfrm>
            <a:custGeom>
              <a:avLst/>
              <a:gdLst>
                <a:gd name="T0" fmla="*/ 28 w 2811"/>
                <a:gd name="T1" fmla="*/ 2 h 1517"/>
                <a:gd name="T2" fmla="*/ 35 w 2811"/>
                <a:gd name="T3" fmla="*/ 2 h 1517"/>
                <a:gd name="T4" fmla="*/ 39 w 2811"/>
                <a:gd name="T5" fmla="*/ 2 h 1517"/>
                <a:gd name="T6" fmla="*/ 42 w 2811"/>
                <a:gd name="T7" fmla="*/ 2 h 1517"/>
                <a:gd name="T8" fmla="*/ 43 w 2811"/>
                <a:gd name="T9" fmla="*/ 1 h 1517"/>
                <a:gd name="T10" fmla="*/ 42 w 2811"/>
                <a:gd name="T11" fmla="*/ 1 h 1517"/>
                <a:gd name="T12" fmla="*/ 40 w 2811"/>
                <a:gd name="T13" fmla="*/ 1 h 1517"/>
                <a:gd name="T14" fmla="*/ 38 w 2811"/>
                <a:gd name="T15" fmla="*/ 1 h 1517"/>
                <a:gd name="T16" fmla="*/ 36 w 2811"/>
                <a:gd name="T17" fmla="*/ 1 h 1517"/>
                <a:gd name="T18" fmla="*/ 35 w 2811"/>
                <a:gd name="T19" fmla="*/ 0 h 1517"/>
                <a:gd name="T20" fmla="*/ 32 w 2811"/>
                <a:gd name="T21" fmla="*/ 0 h 1517"/>
                <a:gd name="T22" fmla="*/ 29 w 2811"/>
                <a:gd name="T23" fmla="*/ 0 h 1517"/>
                <a:gd name="T24" fmla="*/ 23 w 2811"/>
                <a:gd name="T25" fmla="*/ 0 h 1517"/>
                <a:gd name="T26" fmla="*/ 20 w 2811"/>
                <a:gd name="T27" fmla="*/ 0 h 1517"/>
                <a:gd name="T28" fmla="*/ 18 w 2811"/>
                <a:gd name="T29" fmla="*/ 0 h 1517"/>
                <a:gd name="T30" fmla="*/ 16 w 2811"/>
                <a:gd name="T31" fmla="*/ 0 h 1517"/>
                <a:gd name="T32" fmla="*/ 11 w 2811"/>
                <a:gd name="T33" fmla="*/ 0 h 1517"/>
                <a:gd name="T34" fmla="*/ 7 w 2811"/>
                <a:gd name="T35" fmla="*/ 1 h 1517"/>
                <a:gd name="T36" fmla="*/ 6 w 2811"/>
                <a:gd name="T37" fmla="*/ 1 h 1517"/>
                <a:gd name="T38" fmla="*/ 8 w 2811"/>
                <a:gd name="T39" fmla="*/ 1 h 1517"/>
                <a:gd name="T40" fmla="*/ 11 w 2811"/>
                <a:gd name="T41" fmla="*/ 1 h 1517"/>
                <a:gd name="T42" fmla="*/ 9 w 2811"/>
                <a:gd name="T43" fmla="*/ 1 h 1517"/>
                <a:gd name="T44" fmla="*/ 10 w 2811"/>
                <a:gd name="T45" fmla="*/ 1 h 1517"/>
                <a:gd name="T46" fmla="*/ 12 w 2811"/>
                <a:gd name="T47" fmla="*/ 1 h 1517"/>
                <a:gd name="T48" fmla="*/ 17 w 2811"/>
                <a:gd name="T49" fmla="*/ 1 h 1517"/>
                <a:gd name="T50" fmla="*/ 19 w 2811"/>
                <a:gd name="T51" fmla="*/ 1 h 1517"/>
                <a:gd name="T52" fmla="*/ 20 w 2811"/>
                <a:gd name="T53" fmla="*/ 0 h 1517"/>
                <a:gd name="T54" fmla="*/ 22 w 2811"/>
                <a:gd name="T55" fmla="*/ 0 h 1517"/>
                <a:gd name="T56" fmla="*/ 26 w 2811"/>
                <a:gd name="T57" fmla="*/ 0 h 1517"/>
                <a:gd name="T58" fmla="*/ 29 w 2811"/>
                <a:gd name="T59" fmla="*/ 0 h 1517"/>
                <a:gd name="T60" fmla="*/ 32 w 2811"/>
                <a:gd name="T61" fmla="*/ 1 h 1517"/>
                <a:gd name="T62" fmla="*/ 37 w 2811"/>
                <a:gd name="T63" fmla="*/ 1 h 1517"/>
                <a:gd name="T64" fmla="*/ 40 w 2811"/>
                <a:gd name="T65" fmla="*/ 1 h 1517"/>
                <a:gd name="T66" fmla="*/ 39 w 2811"/>
                <a:gd name="T67" fmla="*/ 2 h 1517"/>
                <a:gd name="T68" fmla="*/ 36 w 2811"/>
                <a:gd name="T69" fmla="*/ 2 h 1517"/>
                <a:gd name="T70" fmla="*/ 33 w 2811"/>
                <a:gd name="T71" fmla="*/ 2 h 1517"/>
                <a:gd name="T72" fmla="*/ 26 w 2811"/>
                <a:gd name="T73" fmla="*/ 2 h 1517"/>
                <a:gd name="T74" fmla="*/ 23 w 2811"/>
                <a:gd name="T75" fmla="*/ 2 h 1517"/>
                <a:gd name="T76" fmla="*/ 21 w 2811"/>
                <a:gd name="T77" fmla="*/ 1 h 1517"/>
                <a:gd name="T78" fmla="*/ 20 w 2811"/>
                <a:gd name="T79" fmla="*/ 2 h 1517"/>
                <a:gd name="T80" fmla="*/ 18 w 2811"/>
                <a:gd name="T81" fmla="*/ 2 h 1517"/>
                <a:gd name="T82" fmla="*/ 15 w 2811"/>
                <a:gd name="T83" fmla="*/ 2 h 1517"/>
                <a:gd name="T84" fmla="*/ 11 w 2811"/>
                <a:gd name="T85" fmla="*/ 1 h 1517"/>
                <a:gd name="T86" fmla="*/ 8 w 2811"/>
                <a:gd name="T87" fmla="*/ 2 h 1517"/>
                <a:gd name="T88" fmla="*/ 4 w 2811"/>
                <a:gd name="T89" fmla="*/ 2 h 1517"/>
                <a:gd name="T90" fmla="*/ 3 w 2811"/>
                <a:gd name="T91" fmla="*/ 1 h 1517"/>
                <a:gd name="T92" fmla="*/ 5 w 2811"/>
                <a:gd name="T93" fmla="*/ 1 h 1517"/>
                <a:gd name="T94" fmla="*/ 3 w 2811"/>
                <a:gd name="T95" fmla="*/ 1 h 1517"/>
                <a:gd name="T96" fmla="*/ 0 w 2811"/>
                <a:gd name="T97" fmla="*/ 1 h 1517"/>
                <a:gd name="T98" fmla="*/ 0 w 2811"/>
                <a:gd name="T99" fmla="*/ 2 h 1517"/>
                <a:gd name="T100" fmla="*/ 2 w 2811"/>
                <a:gd name="T101" fmla="*/ 2 h 1517"/>
                <a:gd name="T102" fmla="*/ 8 w 2811"/>
                <a:gd name="T103" fmla="*/ 2 h 1517"/>
                <a:gd name="T104" fmla="*/ 11 w 2811"/>
                <a:gd name="T105" fmla="*/ 2 h 1517"/>
                <a:gd name="T106" fmla="*/ 13 w 2811"/>
                <a:gd name="T107" fmla="*/ 2 h 1517"/>
                <a:gd name="T108" fmla="*/ 17 w 2811"/>
                <a:gd name="T109" fmla="*/ 2 h 1517"/>
                <a:gd name="T110" fmla="*/ 21 w 2811"/>
                <a:gd name="T111" fmla="*/ 2 h 1517"/>
                <a:gd name="T112" fmla="*/ 23 w 2811"/>
                <a:gd name="T113" fmla="*/ 2 h 1517"/>
                <a:gd name="T114" fmla="*/ 26 w 2811"/>
                <a:gd name="T115" fmla="*/ 2 h 1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1"/>
                <a:gd name="T175" fmla="*/ 0 h 1517"/>
                <a:gd name="T176" fmla="*/ 2811 w 2811"/>
                <a:gd name="T177" fmla="*/ 1517 h 1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1" h="1517">
                  <a:moveTo>
                    <a:pt x="1685" y="1459"/>
                  </a:moveTo>
                  <a:lnTo>
                    <a:pt x="1726" y="1473"/>
                  </a:lnTo>
                  <a:lnTo>
                    <a:pt x="1765" y="1483"/>
                  </a:lnTo>
                  <a:lnTo>
                    <a:pt x="1844" y="1502"/>
                  </a:lnTo>
                  <a:lnTo>
                    <a:pt x="1922" y="1514"/>
                  </a:lnTo>
                  <a:lnTo>
                    <a:pt x="2000" y="1517"/>
                  </a:lnTo>
                  <a:lnTo>
                    <a:pt x="2148" y="1505"/>
                  </a:lnTo>
                  <a:lnTo>
                    <a:pt x="2288" y="1474"/>
                  </a:lnTo>
                  <a:lnTo>
                    <a:pt x="2355" y="1450"/>
                  </a:lnTo>
                  <a:lnTo>
                    <a:pt x="2418" y="1422"/>
                  </a:lnTo>
                  <a:lnTo>
                    <a:pt x="2476" y="1390"/>
                  </a:lnTo>
                  <a:lnTo>
                    <a:pt x="2533" y="1357"/>
                  </a:lnTo>
                  <a:lnTo>
                    <a:pt x="2584" y="1317"/>
                  </a:lnTo>
                  <a:lnTo>
                    <a:pt x="2632" y="1279"/>
                  </a:lnTo>
                  <a:lnTo>
                    <a:pt x="2675" y="1233"/>
                  </a:lnTo>
                  <a:lnTo>
                    <a:pt x="2712" y="1191"/>
                  </a:lnTo>
                  <a:lnTo>
                    <a:pt x="2743" y="1144"/>
                  </a:lnTo>
                  <a:lnTo>
                    <a:pt x="2770" y="1100"/>
                  </a:lnTo>
                  <a:lnTo>
                    <a:pt x="2803" y="1004"/>
                  </a:lnTo>
                  <a:lnTo>
                    <a:pt x="2811" y="913"/>
                  </a:lnTo>
                  <a:lnTo>
                    <a:pt x="2801" y="871"/>
                  </a:lnTo>
                  <a:lnTo>
                    <a:pt x="2786" y="826"/>
                  </a:lnTo>
                  <a:lnTo>
                    <a:pt x="2762" y="787"/>
                  </a:lnTo>
                  <a:lnTo>
                    <a:pt x="2748" y="768"/>
                  </a:lnTo>
                  <a:lnTo>
                    <a:pt x="2731" y="749"/>
                  </a:lnTo>
                  <a:lnTo>
                    <a:pt x="2690" y="716"/>
                  </a:lnTo>
                  <a:lnTo>
                    <a:pt x="2639" y="684"/>
                  </a:lnTo>
                  <a:lnTo>
                    <a:pt x="2612" y="669"/>
                  </a:lnTo>
                  <a:lnTo>
                    <a:pt x="2582" y="657"/>
                  </a:lnTo>
                  <a:lnTo>
                    <a:pt x="2548" y="645"/>
                  </a:lnTo>
                  <a:lnTo>
                    <a:pt x="2511" y="634"/>
                  </a:lnTo>
                  <a:lnTo>
                    <a:pt x="2434" y="615"/>
                  </a:lnTo>
                  <a:lnTo>
                    <a:pt x="2344" y="602"/>
                  </a:lnTo>
                  <a:lnTo>
                    <a:pt x="2370" y="509"/>
                  </a:lnTo>
                  <a:lnTo>
                    <a:pt x="2370" y="417"/>
                  </a:lnTo>
                  <a:lnTo>
                    <a:pt x="2359" y="375"/>
                  </a:lnTo>
                  <a:lnTo>
                    <a:pt x="2344" y="332"/>
                  </a:lnTo>
                  <a:lnTo>
                    <a:pt x="2321" y="291"/>
                  </a:lnTo>
                  <a:lnTo>
                    <a:pt x="2295" y="253"/>
                  </a:lnTo>
                  <a:lnTo>
                    <a:pt x="2264" y="217"/>
                  </a:lnTo>
                  <a:lnTo>
                    <a:pt x="2229" y="183"/>
                  </a:lnTo>
                  <a:lnTo>
                    <a:pt x="2189" y="149"/>
                  </a:lnTo>
                  <a:lnTo>
                    <a:pt x="2148" y="121"/>
                  </a:lnTo>
                  <a:lnTo>
                    <a:pt x="2102" y="96"/>
                  </a:lnTo>
                  <a:lnTo>
                    <a:pt x="2054" y="72"/>
                  </a:lnTo>
                  <a:lnTo>
                    <a:pt x="2001" y="51"/>
                  </a:lnTo>
                  <a:lnTo>
                    <a:pt x="1950" y="32"/>
                  </a:lnTo>
                  <a:lnTo>
                    <a:pt x="1895" y="19"/>
                  </a:lnTo>
                  <a:lnTo>
                    <a:pt x="1840" y="10"/>
                  </a:lnTo>
                  <a:lnTo>
                    <a:pt x="1726" y="0"/>
                  </a:lnTo>
                  <a:lnTo>
                    <a:pt x="1613" y="10"/>
                  </a:lnTo>
                  <a:lnTo>
                    <a:pt x="1504" y="38"/>
                  </a:lnTo>
                  <a:lnTo>
                    <a:pt x="1449" y="58"/>
                  </a:lnTo>
                  <a:lnTo>
                    <a:pt x="1398" y="84"/>
                  </a:lnTo>
                  <a:lnTo>
                    <a:pt x="1350" y="118"/>
                  </a:lnTo>
                  <a:lnTo>
                    <a:pt x="1300" y="155"/>
                  </a:lnTo>
                  <a:lnTo>
                    <a:pt x="1258" y="196"/>
                  </a:lnTo>
                  <a:lnTo>
                    <a:pt x="1237" y="220"/>
                  </a:lnTo>
                  <a:lnTo>
                    <a:pt x="1220" y="246"/>
                  </a:lnTo>
                  <a:lnTo>
                    <a:pt x="1182" y="301"/>
                  </a:lnTo>
                  <a:lnTo>
                    <a:pt x="1148" y="364"/>
                  </a:lnTo>
                  <a:lnTo>
                    <a:pt x="1119" y="349"/>
                  </a:lnTo>
                  <a:lnTo>
                    <a:pt x="1087" y="337"/>
                  </a:lnTo>
                  <a:lnTo>
                    <a:pt x="1030" y="315"/>
                  </a:lnTo>
                  <a:lnTo>
                    <a:pt x="974" y="301"/>
                  </a:lnTo>
                  <a:lnTo>
                    <a:pt x="921" y="287"/>
                  </a:lnTo>
                  <a:lnTo>
                    <a:pt x="825" y="276"/>
                  </a:lnTo>
                  <a:lnTo>
                    <a:pt x="738" y="282"/>
                  </a:lnTo>
                  <a:lnTo>
                    <a:pt x="663" y="298"/>
                  </a:lnTo>
                  <a:lnTo>
                    <a:pt x="598" y="327"/>
                  </a:lnTo>
                  <a:lnTo>
                    <a:pt x="543" y="364"/>
                  </a:lnTo>
                  <a:lnTo>
                    <a:pt x="497" y="409"/>
                  </a:lnTo>
                  <a:lnTo>
                    <a:pt x="462" y="457"/>
                  </a:lnTo>
                  <a:lnTo>
                    <a:pt x="438" y="511"/>
                  </a:lnTo>
                  <a:lnTo>
                    <a:pt x="418" y="619"/>
                  </a:lnTo>
                  <a:lnTo>
                    <a:pt x="421" y="671"/>
                  </a:lnTo>
                  <a:lnTo>
                    <a:pt x="437" y="718"/>
                  </a:lnTo>
                  <a:lnTo>
                    <a:pt x="459" y="759"/>
                  </a:lnTo>
                  <a:lnTo>
                    <a:pt x="490" y="792"/>
                  </a:lnTo>
                  <a:lnTo>
                    <a:pt x="524" y="818"/>
                  </a:lnTo>
                  <a:lnTo>
                    <a:pt x="548" y="829"/>
                  </a:lnTo>
                  <a:lnTo>
                    <a:pt x="574" y="838"/>
                  </a:lnTo>
                  <a:lnTo>
                    <a:pt x="637" y="850"/>
                  </a:lnTo>
                  <a:lnTo>
                    <a:pt x="707" y="846"/>
                  </a:lnTo>
                  <a:lnTo>
                    <a:pt x="678" y="809"/>
                  </a:lnTo>
                  <a:lnTo>
                    <a:pt x="656" y="771"/>
                  </a:lnTo>
                  <a:lnTo>
                    <a:pt x="625" y="705"/>
                  </a:lnTo>
                  <a:lnTo>
                    <a:pt x="616" y="645"/>
                  </a:lnTo>
                  <a:lnTo>
                    <a:pt x="625" y="591"/>
                  </a:lnTo>
                  <a:lnTo>
                    <a:pt x="635" y="566"/>
                  </a:lnTo>
                  <a:lnTo>
                    <a:pt x="650" y="546"/>
                  </a:lnTo>
                  <a:lnTo>
                    <a:pt x="666" y="525"/>
                  </a:lnTo>
                  <a:lnTo>
                    <a:pt x="685" y="508"/>
                  </a:lnTo>
                  <a:lnTo>
                    <a:pt x="734" y="477"/>
                  </a:lnTo>
                  <a:lnTo>
                    <a:pt x="762" y="464"/>
                  </a:lnTo>
                  <a:lnTo>
                    <a:pt x="789" y="453"/>
                  </a:lnTo>
                  <a:lnTo>
                    <a:pt x="852" y="440"/>
                  </a:lnTo>
                  <a:lnTo>
                    <a:pt x="919" y="433"/>
                  </a:lnTo>
                  <a:lnTo>
                    <a:pt x="1057" y="446"/>
                  </a:lnTo>
                  <a:lnTo>
                    <a:pt x="1122" y="467"/>
                  </a:lnTo>
                  <a:lnTo>
                    <a:pt x="1184" y="494"/>
                  </a:lnTo>
                  <a:lnTo>
                    <a:pt x="1239" y="532"/>
                  </a:lnTo>
                  <a:lnTo>
                    <a:pt x="1285" y="580"/>
                  </a:lnTo>
                  <a:lnTo>
                    <a:pt x="1275" y="489"/>
                  </a:lnTo>
                  <a:lnTo>
                    <a:pt x="1288" y="407"/>
                  </a:lnTo>
                  <a:lnTo>
                    <a:pt x="1302" y="371"/>
                  </a:lnTo>
                  <a:lnTo>
                    <a:pt x="1321" y="335"/>
                  </a:lnTo>
                  <a:lnTo>
                    <a:pt x="1343" y="306"/>
                  </a:lnTo>
                  <a:lnTo>
                    <a:pt x="1372" y="277"/>
                  </a:lnTo>
                  <a:lnTo>
                    <a:pt x="1401" y="252"/>
                  </a:lnTo>
                  <a:lnTo>
                    <a:pt x="1433" y="231"/>
                  </a:lnTo>
                  <a:lnTo>
                    <a:pt x="1468" y="212"/>
                  </a:lnTo>
                  <a:lnTo>
                    <a:pt x="1507" y="196"/>
                  </a:lnTo>
                  <a:lnTo>
                    <a:pt x="1546" y="185"/>
                  </a:lnTo>
                  <a:lnTo>
                    <a:pt x="1587" y="176"/>
                  </a:lnTo>
                  <a:lnTo>
                    <a:pt x="1671" y="168"/>
                  </a:lnTo>
                  <a:lnTo>
                    <a:pt x="1757" y="173"/>
                  </a:lnTo>
                  <a:lnTo>
                    <a:pt x="1840" y="194"/>
                  </a:lnTo>
                  <a:lnTo>
                    <a:pt x="1880" y="209"/>
                  </a:lnTo>
                  <a:lnTo>
                    <a:pt x="1916" y="229"/>
                  </a:lnTo>
                  <a:lnTo>
                    <a:pt x="1987" y="277"/>
                  </a:lnTo>
                  <a:lnTo>
                    <a:pt x="2017" y="310"/>
                  </a:lnTo>
                  <a:lnTo>
                    <a:pt x="2042" y="345"/>
                  </a:lnTo>
                  <a:lnTo>
                    <a:pt x="2087" y="427"/>
                  </a:lnTo>
                  <a:lnTo>
                    <a:pt x="2112" y="525"/>
                  </a:lnTo>
                  <a:lnTo>
                    <a:pt x="2116" y="643"/>
                  </a:lnTo>
                  <a:lnTo>
                    <a:pt x="2309" y="672"/>
                  </a:lnTo>
                  <a:lnTo>
                    <a:pt x="2384" y="696"/>
                  </a:lnTo>
                  <a:lnTo>
                    <a:pt x="2448" y="722"/>
                  </a:lnTo>
                  <a:lnTo>
                    <a:pt x="2539" y="785"/>
                  </a:lnTo>
                  <a:lnTo>
                    <a:pt x="2586" y="857"/>
                  </a:lnTo>
                  <a:lnTo>
                    <a:pt x="2591" y="936"/>
                  </a:lnTo>
                  <a:lnTo>
                    <a:pt x="2582" y="975"/>
                  </a:lnTo>
                  <a:lnTo>
                    <a:pt x="2564" y="1014"/>
                  </a:lnTo>
                  <a:lnTo>
                    <a:pt x="2539" y="1053"/>
                  </a:lnTo>
                  <a:lnTo>
                    <a:pt x="2506" y="1093"/>
                  </a:lnTo>
                  <a:lnTo>
                    <a:pt x="2466" y="1129"/>
                  </a:lnTo>
                  <a:lnTo>
                    <a:pt x="2420" y="1163"/>
                  </a:lnTo>
                  <a:lnTo>
                    <a:pt x="2370" y="1195"/>
                  </a:lnTo>
                  <a:lnTo>
                    <a:pt x="2314" y="1223"/>
                  </a:lnTo>
                  <a:lnTo>
                    <a:pt x="2283" y="1235"/>
                  </a:lnTo>
                  <a:lnTo>
                    <a:pt x="2253" y="1247"/>
                  </a:lnTo>
                  <a:lnTo>
                    <a:pt x="2188" y="1269"/>
                  </a:lnTo>
                  <a:lnTo>
                    <a:pt x="2121" y="1284"/>
                  </a:lnTo>
                  <a:lnTo>
                    <a:pt x="2050" y="1295"/>
                  </a:lnTo>
                  <a:lnTo>
                    <a:pt x="1904" y="1300"/>
                  </a:lnTo>
                  <a:lnTo>
                    <a:pt x="1751" y="1276"/>
                  </a:lnTo>
                  <a:lnTo>
                    <a:pt x="1675" y="1254"/>
                  </a:lnTo>
                  <a:lnTo>
                    <a:pt x="1639" y="1240"/>
                  </a:lnTo>
                  <a:lnTo>
                    <a:pt x="1600" y="1223"/>
                  </a:lnTo>
                  <a:lnTo>
                    <a:pt x="1526" y="1184"/>
                  </a:lnTo>
                  <a:lnTo>
                    <a:pt x="1490" y="1161"/>
                  </a:lnTo>
                  <a:lnTo>
                    <a:pt x="1454" y="1135"/>
                  </a:lnTo>
                  <a:lnTo>
                    <a:pt x="1418" y="1107"/>
                  </a:lnTo>
                  <a:lnTo>
                    <a:pt x="1384" y="1077"/>
                  </a:lnTo>
                  <a:lnTo>
                    <a:pt x="1350" y="1044"/>
                  </a:lnTo>
                  <a:lnTo>
                    <a:pt x="1316" y="1006"/>
                  </a:lnTo>
                  <a:lnTo>
                    <a:pt x="1326" y="1053"/>
                  </a:lnTo>
                  <a:lnTo>
                    <a:pt x="1317" y="1096"/>
                  </a:lnTo>
                  <a:lnTo>
                    <a:pt x="1297" y="1137"/>
                  </a:lnTo>
                  <a:lnTo>
                    <a:pt x="1285" y="1156"/>
                  </a:lnTo>
                  <a:lnTo>
                    <a:pt x="1266" y="1175"/>
                  </a:lnTo>
                  <a:lnTo>
                    <a:pt x="1227" y="1208"/>
                  </a:lnTo>
                  <a:lnTo>
                    <a:pt x="1179" y="1235"/>
                  </a:lnTo>
                  <a:lnTo>
                    <a:pt x="1153" y="1249"/>
                  </a:lnTo>
                  <a:lnTo>
                    <a:pt x="1126" y="1260"/>
                  </a:lnTo>
                  <a:lnTo>
                    <a:pt x="1073" y="1276"/>
                  </a:lnTo>
                  <a:lnTo>
                    <a:pt x="1016" y="1286"/>
                  </a:lnTo>
                  <a:lnTo>
                    <a:pt x="960" y="1288"/>
                  </a:lnTo>
                  <a:lnTo>
                    <a:pt x="861" y="1264"/>
                  </a:lnTo>
                  <a:lnTo>
                    <a:pt x="789" y="1197"/>
                  </a:lnTo>
                  <a:lnTo>
                    <a:pt x="762" y="1083"/>
                  </a:lnTo>
                  <a:lnTo>
                    <a:pt x="706" y="1113"/>
                  </a:lnTo>
                  <a:lnTo>
                    <a:pt x="656" y="1137"/>
                  </a:lnTo>
                  <a:lnTo>
                    <a:pt x="606" y="1156"/>
                  </a:lnTo>
                  <a:lnTo>
                    <a:pt x="560" y="1170"/>
                  </a:lnTo>
                  <a:lnTo>
                    <a:pt x="478" y="1189"/>
                  </a:lnTo>
                  <a:lnTo>
                    <a:pt x="406" y="1192"/>
                  </a:lnTo>
                  <a:lnTo>
                    <a:pt x="347" y="1185"/>
                  </a:lnTo>
                  <a:lnTo>
                    <a:pt x="299" y="1168"/>
                  </a:lnTo>
                  <a:lnTo>
                    <a:pt x="235" y="1109"/>
                  </a:lnTo>
                  <a:lnTo>
                    <a:pt x="217" y="1031"/>
                  </a:lnTo>
                  <a:lnTo>
                    <a:pt x="222" y="990"/>
                  </a:lnTo>
                  <a:lnTo>
                    <a:pt x="241" y="947"/>
                  </a:lnTo>
                  <a:lnTo>
                    <a:pt x="271" y="908"/>
                  </a:lnTo>
                  <a:lnTo>
                    <a:pt x="290" y="887"/>
                  </a:lnTo>
                  <a:lnTo>
                    <a:pt x="310" y="871"/>
                  </a:lnTo>
                  <a:lnTo>
                    <a:pt x="362" y="841"/>
                  </a:lnTo>
                  <a:lnTo>
                    <a:pt x="391" y="828"/>
                  </a:lnTo>
                  <a:lnTo>
                    <a:pt x="423" y="816"/>
                  </a:lnTo>
                  <a:lnTo>
                    <a:pt x="332" y="818"/>
                  </a:lnTo>
                  <a:lnTo>
                    <a:pt x="247" y="835"/>
                  </a:lnTo>
                  <a:lnTo>
                    <a:pt x="107" y="910"/>
                  </a:lnTo>
                  <a:lnTo>
                    <a:pt x="55" y="960"/>
                  </a:lnTo>
                  <a:lnTo>
                    <a:pt x="16" y="1018"/>
                  </a:lnTo>
                  <a:lnTo>
                    <a:pt x="0" y="1077"/>
                  </a:lnTo>
                  <a:lnTo>
                    <a:pt x="0" y="1139"/>
                  </a:lnTo>
                  <a:lnTo>
                    <a:pt x="0" y="1195"/>
                  </a:lnTo>
                  <a:lnTo>
                    <a:pt x="10" y="1223"/>
                  </a:lnTo>
                  <a:lnTo>
                    <a:pt x="29" y="1247"/>
                  </a:lnTo>
                  <a:lnTo>
                    <a:pt x="54" y="1271"/>
                  </a:lnTo>
                  <a:lnTo>
                    <a:pt x="81" y="1291"/>
                  </a:lnTo>
                  <a:lnTo>
                    <a:pt x="116" y="1310"/>
                  </a:lnTo>
                  <a:lnTo>
                    <a:pt x="157" y="1325"/>
                  </a:lnTo>
                  <a:lnTo>
                    <a:pt x="204" y="1336"/>
                  </a:lnTo>
                  <a:lnTo>
                    <a:pt x="258" y="1344"/>
                  </a:lnTo>
                  <a:lnTo>
                    <a:pt x="384" y="1348"/>
                  </a:lnTo>
                  <a:lnTo>
                    <a:pt x="538" y="1331"/>
                  </a:lnTo>
                  <a:lnTo>
                    <a:pt x="628" y="1314"/>
                  </a:lnTo>
                  <a:lnTo>
                    <a:pt x="722" y="1291"/>
                  </a:lnTo>
                  <a:lnTo>
                    <a:pt x="741" y="1317"/>
                  </a:lnTo>
                  <a:lnTo>
                    <a:pt x="763" y="1342"/>
                  </a:lnTo>
                  <a:lnTo>
                    <a:pt x="784" y="1363"/>
                  </a:lnTo>
                  <a:lnTo>
                    <a:pt x="806" y="1382"/>
                  </a:lnTo>
                  <a:lnTo>
                    <a:pt x="852" y="1411"/>
                  </a:lnTo>
                  <a:lnTo>
                    <a:pt x="877" y="1424"/>
                  </a:lnTo>
                  <a:lnTo>
                    <a:pt x="903" y="1433"/>
                  </a:lnTo>
                  <a:lnTo>
                    <a:pt x="953" y="1447"/>
                  </a:lnTo>
                  <a:lnTo>
                    <a:pt x="1003" y="1452"/>
                  </a:lnTo>
                  <a:lnTo>
                    <a:pt x="1105" y="1442"/>
                  </a:lnTo>
                  <a:lnTo>
                    <a:pt x="1199" y="1413"/>
                  </a:lnTo>
                  <a:lnTo>
                    <a:pt x="1278" y="1366"/>
                  </a:lnTo>
                  <a:lnTo>
                    <a:pt x="1340" y="1310"/>
                  </a:lnTo>
                  <a:lnTo>
                    <a:pt x="1374" y="1247"/>
                  </a:lnTo>
                  <a:lnTo>
                    <a:pt x="1394" y="1262"/>
                  </a:lnTo>
                  <a:lnTo>
                    <a:pt x="1430" y="1288"/>
                  </a:lnTo>
                  <a:lnTo>
                    <a:pt x="1480" y="1320"/>
                  </a:lnTo>
                  <a:lnTo>
                    <a:pt x="1529" y="1355"/>
                  </a:lnTo>
                  <a:lnTo>
                    <a:pt x="1582" y="1389"/>
                  </a:lnTo>
                  <a:lnTo>
                    <a:pt x="1628" y="1420"/>
                  </a:lnTo>
                  <a:lnTo>
                    <a:pt x="1685" y="1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2" name="Freeform 468"/>
            <p:cNvSpPr>
              <a:spLocks/>
            </p:cNvSpPr>
            <p:nvPr/>
          </p:nvSpPr>
          <p:spPr bwMode="auto">
            <a:xfrm>
              <a:off x="558" y="641"/>
              <a:ext cx="229" cy="191"/>
            </a:xfrm>
            <a:custGeom>
              <a:avLst/>
              <a:gdLst>
                <a:gd name="T0" fmla="*/ 1 w 460"/>
                <a:gd name="T1" fmla="*/ 1 h 573"/>
                <a:gd name="T2" fmla="*/ 2 w 460"/>
                <a:gd name="T3" fmla="*/ 1 h 573"/>
                <a:gd name="T4" fmla="*/ 3 w 460"/>
                <a:gd name="T5" fmla="*/ 1 h 573"/>
                <a:gd name="T6" fmla="*/ 4 w 460"/>
                <a:gd name="T7" fmla="*/ 1 h 573"/>
                <a:gd name="T8" fmla="*/ 5 w 460"/>
                <a:gd name="T9" fmla="*/ 1 h 573"/>
                <a:gd name="T10" fmla="*/ 5 w 460"/>
                <a:gd name="T11" fmla="*/ 0 h 573"/>
                <a:gd name="T12" fmla="*/ 6 w 460"/>
                <a:gd name="T13" fmla="*/ 0 h 573"/>
                <a:gd name="T14" fmla="*/ 6 w 460"/>
                <a:gd name="T15" fmla="*/ 0 h 573"/>
                <a:gd name="T16" fmla="*/ 7 w 460"/>
                <a:gd name="T17" fmla="*/ 0 h 573"/>
                <a:gd name="T18" fmla="*/ 6 w 460"/>
                <a:gd name="T19" fmla="*/ 0 h 573"/>
                <a:gd name="T20" fmla="*/ 5 w 460"/>
                <a:gd name="T21" fmla="*/ 0 h 573"/>
                <a:gd name="T22" fmla="*/ 4 w 460"/>
                <a:gd name="T23" fmla="*/ 0 h 573"/>
                <a:gd name="T24" fmla="*/ 3 w 460"/>
                <a:gd name="T25" fmla="*/ 0 h 573"/>
                <a:gd name="T26" fmla="*/ 3 w 460"/>
                <a:gd name="T27" fmla="*/ 0 h 573"/>
                <a:gd name="T28" fmla="*/ 2 w 460"/>
                <a:gd name="T29" fmla="*/ 0 h 573"/>
                <a:gd name="T30" fmla="*/ 1 w 460"/>
                <a:gd name="T31" fmla="*/ 0 h 573"/>
                <a:gd name="T32" fmla="*/ 1 w 460"/>
                <a:gd name="T33" fmla="*/ 0 h 573"/>
                <a:gd name="T34" fmla="*/ 0 w 460"/>
                <a:gd name="T35" fmla="*/ 1 h 573"/>
                <a:gd name="T36" fmla="*/ 0 w 460"/>
                <a:gd name="T37" fmla="*/ 1 h 573"/>
                <a:gd name="T38" fmla="*/ 0 w 460"/>
                <a:gd name="T39" fmla="*/ 1 h 573"/>
                <a:gd name="T40" fmla="*/ 0 w 460"/>
                <a:gd name="T41" fmla="*/ 1 h 573"/>
                <a:gd name="T42" fmla="*/ 0 w 460"/>
                <a:gd name="T43" fmla="*/ 1 h 573"/>
                <a:gd name="T44" fmla="*/ 0 w 460"/>
                <a:gd name="T45" fmla="*/ 1 h 573"/>
                <a:gd name="T46" fmla="*/ 1 w 460"/>
                <a:gd name="T47" fmla="*/ 1 h 573"/>
                <a:gd name="T48" fmla="*/ 1 w 460"/>
                <a:gd name="T49" fmla="*/ 1 h 5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0"/>
                <a:gd name="T76" fmla="*/ 0 h 573"/>
                <a:gd name="T77" fmla="*/ 460 w 460"/>
                <a:gd name="T78" fmla="*/ 573 h 5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0" h="573">
                  <a:moveTo>
                    <a:pt x="75" y="561"/>
                  </a:moveTo>
                  <a:lnTo>
                    <a:pt x="152" y="573"/>
                  </a:lnTo>
                  <a:lnTo>
                    <a:pt x="222" y="549"/>
                  </a:lnTo>
                  <a:lnTo>
                    <a:pt x="277" y="498"/>
                  </a:lnTo>
                  <a:lnTo>
                    <a:pt x="324" y="424"/>
                  </a:lnTo>
                  <a:lnTo>
                    <a:pt x="364" y="332"/>
                  </a:lnTo>
                  <a:lnTo>
                    <a:pt x="400" y="228"/>
                  </a:lnTo>
                  <a:lnTo>
                    <a:pt x="432" y="116"/>
                  </a:lnTo>
                  <a:lnTo>
                    <a:pt x="460" y="0"/>
                  </a:lnTo>
                  <a:lnTo>
                    <a:pt x="408" y="41"/>
                  </a:lnTo>
                  <a:lnTo>
                    <a:pt x="355" y="82"/>
                  </a:lnTo>
                  <a:lnTo>
                    <a:pt x="304" y="125"/>
                  </a:lnTo>
                  <a:lnTo>
                    <a:pt x="251" y="166"/>
                  </a:lnTo>
                  <a:lnTo>
                    <a:pt x="203" y="209"/>
                  </a:lnTo>
                  <a:lnTo>
                    <a:pt x="159" y="253"/>
                  </a:lnTo>
                  <a:lnTo>
                    <a:pt x="116" y="294"/>
                  </a:lnTo>
                  <a:lnTo>
                    <a:pt x="78" y="332"/>
                  </a:lnTo>
                  <a:lnTo>
                    <a:pt x="49" y="371"/>
                  </a:lnTo>
                  <a:lnTo>
                    <a:pt x="24" y="409"/>
                  </a:lnTo>
                  <a:lnTo>
                    <a:pt x="0" y="474"/>
                  </a:lnTo>
                  <a:lnTo>
                    <a:pt x="2" y="503"/>
                  </a:lnTo>
                  <a:lnTo>
                    <a:pt x="15" y="527"/>
                  </a:lnTo>
                  <a:lnTo>
                    <a:pt x="39" y="547"/>
                  </a:lnTo>
                  <a:lnTo>
                    <a:pt x="75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3" name="Freeform 469"/>
            <p:cNvSpPr>
              <a:spLocks/>
            </p:cNvSpPr>
            <p:nvPr/>
          </p:nvSpPr>
          <p:spPr bwMode="auto">
            <a:xfrm>
              <a:off x="861" y="590"/>
              <a:ext cx="231" cy="190"/>
            </a:xfrm>
            <a:custGeom>
              <a:avLst/>
              <a:gdLst>
                <a:gd name="T0" fmla="*/ 2 w 462"/>
                <a:gd name="T1" fmla="*/ 1 h 570"/>
                <a:gd name="T2" fmla="*/ 3 w 462"/>
                <a:gd name="T3" fmla="*/ 1 h 570"/>
                <a:gd name="T4" fmla="*/ 4 w 462"/>
                <a:gd name="T5" fmla="*/ 1 h 570"/>
                <a:gd name="T6" fmla="*/ 5 w 462"/>
                <a:gd name="T7" fmla="*/ 1 h 570"/>
                <a:gd name="T8" fmla="*/ 6 w 462"/>
                <a:gd name="T9" fmla="*/ 1 h 570"/>
                <a:gd name="T10" fmla="*/ 6 w 462"/>
                <a:gd name="T11" fmla="*/ 0 h 570"/>
                <a:gd name="T12" fmla="*/ 7 w 462"/>
                <a:gd name="T13" fmla="*/ 0 h 570"/>
                <a:gd name="T14" fmla="*/ 7 w 462"/>
                <a:gd name="T15" fmla="*/ 0 h 570"/>
                <a:gd name="T16" fmla="*/ 8 w 462"/>
                <a:gd name="T17" fmla="*/ 0 h 570"/>
                <a:gd name="T18" fmla="*/ 7 w 462"/>
                <a:gd name="T19" fmla="*/ 0 h 570"/>
                <a:gd name="T20" fmla="*/ 6 w 462"/>
                <a:gd name="T21" fmla="*/ 0 h 570"/>
                <a:gd name="T22" fmla="*/ 5 w 462"/>
                <a:gd name="T23" fmla="*/ 0 h 570"/>
                <a:gd name="T24" fmla="*/ 4 w 462"/>
                <a:gd name="T25" fmla="*/ 0 h 570"/>
                <a:gd name="T26" fmla="*/ 4 w 462"/>
                <a:gd name="T27" fmla="*/ 0 h 570"/>
                <a:gd name="T28" fmla="*/ 3 w 462"/>
                <a:gd name="T29" fmla="*/ 0 h 570"/>
                <a:gd name="T30" fmla="*/ 2 w 462"/>
                <a:gd name="T31" fmla="*/ 0 h 570"/>
                <a:gd name="T32" fmla="*/ 2 w 462"/>
                <a:gd name="T33" fmla="*/ 0 h 570"/>
                <a:gd name="T34" fmla="*/ 1 w 462"/>
                <a:gd name="T35" fmla="*/ 1 h 570"/>
                <a:gd name="T36" fmla="*/ 1 w 462"/>
                <a:gd name="T37" fmla="*/ 1 h 570"/>
                <a:gd name="T38" fmla="*/ 0 w 462"/>
                <a:gd name="T39" fmla="*/ 1 h 570"/>
                <a:gd name="T40" fmla="*/ 1 w 462"/>
                <a:gd name="T41" fmla="*/ 1 h 570"/>
                <a:gd name="T42" fmla="*/ 1 w 462"/>
                <a:gd name="T43" fmla="*/ 1 h 570"/>
                <a:gd name="T44" fmla="*/ 1 w 462"/>
                <a:gd name="T45" fmla="*/ 1 h 570"/>
                <a:gd name="T46" fmla="*/ 2 w 462"/>
                <a:gd name="T47" fmla="*/ 1 h 570"/>
                <a:gd name="T48" fmla="*/ 2 w 462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2"/>
                <a:gd name="T76" fmla="*/ 0 h 570"/>
                <a:gd name="T77" fmla="*/ 462 w 462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2" h="570">
                  <a:moveTo>
                    <a:pt x="77" y="561"/>
                  </a:moveTo>
                  <a:lnTo>
                    <a:pt x="154" y="570"/>
                  </a:lnTo>
                  <a:lnTo>
                    <a:pt x="221" y="548"/>
                  </a:lnTo>
                  <a:lnTo>
                    <a:pt x="277" y="496"/>
                  </a:lnTo>
                  <a:lnTo>
                    <a:pt x="325" y="423"/>
                  </a:lnTo>
                  <a:lnTo>
                    <a:pt x="366" y="332"/>
                  </a:lnTo>
                  <a:lnTo>
                    <a:pt x="402" y="227"/>
                  </a:lnTo>
                  <a:lnTo>
                    <a:pt x="431" y="113"/>
                  </a:lnTo>
                  <a:lnTo>
                    <a:pt x="462" y="0"/>
                  </a:lnTo>
                  <a:lnTo>
                    <a:pt x="409" y="39"/>
                  </a:lnTo>
                  <a:lnTo>
                    <a:pt x="356" y="82"/>
                  </a:lnTo>
                  <a:lnTo>
                    <a:pt x="303" y="123"/>
                  </a:lnTo>
                  <a:lnTo>
                    <a:pt x="253" y="166"/>
                  </a:lnTo>
                  <a:lnTo>
                    <a:pt x="204" y="209"/>
                  </a:lnTo>
                  <a:lnTo>
                    <a:pt x="158" y="250"/>
                  </a:lnTo>
                  <a:lnTo>
                    <a:pt x="118" y="291"/>
                  </a:lnTo>
                  <a:lnTo>
                    <a:pt x="81" y="332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4" y="499"/>
                  </a:lnTo>
                  <a:lnTo>
                    <a:pt x="17" y="524"/>
                  </a:lnTo>
                  <a:lnTo>
                    <a:pt x="41" y="544"/>
                  </a:lnTo>
                  <a:lnTo>
                    <a:pt x="77" y="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4" name="Freeform 470"/>
            <p:cNvSpPr>
              <a:spLocks/>
            </p:cNvSpPr>
            <p:nvPr/>
          </p:nvSpPr>
          <p:spPr bwMode="auto">
            <a:xfrm>
              <a:off x="1065" y="645"/>
              <a:ext cx="230" cy="190"/>
            </a:xfrm>
            <a:custGeom>
              <a:avLst/>
              <a:gdLst>
                <a:gd name="T0" fmla="*/ 1 w 461"/>
                <a:gd name="T1" fmla="*/ 1 h 570"/>
                <a:gd name="T2" fmla="*/ 2 w 461"/>
                <a:gd name="T3" fmla="*/ 1 h 570"/>
                <a:gd name="T4" fmla="*/ 3 w 461"/>
                <a:gd name="T5" fmla="*/ 1 h 570"/>
                <a:gd name="T6" fmla="*/ 4 w 461"/>
                <a:gd name="T7" fmla="*/ 1 h 570"/>
                <a:gd name="T8" fmla="*/ 5 w 461"/>
                <a:gd name="T9" fmla="*/ 1 h 570"/>
                <a:gd name="T10" fmla="*/ 5 w 461"/>
                <a:gd name="T11" fmla="*/ 0 h 570"/>
                <a:gd name="T12" fmla="*/ 6 w 461"/>
                <a:gd name="T13" fmla="*/ 0 h 570"/>
                <a:gd name="T14" fmla="*/ 6 w 461"/>
                <a:gd name="T15" fmla="*/ 0 h 570"/>
                <a:gd name="T16" fmla="*/ 7 w 461"/>
                <a:gd name="T17" fmla="*/ 0 h 570"/>
                <a:gd name="T18" fmla="*/ 6 w 461"/>
                <a:gd name="T19" fmla="*/ 0 h 570"/>
                <a:gd name="T20" fmla="*/ 5 w 461"/>
                <a:gd name="T21" fmla="*/ 0 h 570"/>
                <a:gd name="T22" fmla="*/ 4 w 461"/>
                <a:gd name="T23" fmla="*/ 0 h 570"/>
                <a:gd name="T24" fmla="*/ 3 w 461"/>
                <a:gd name="T25" fmla="*/ 0 h 570"/>
                <a:gd name="T26" fmla="*/ 3 w 461"/>
                <a:gd name="T27" fmla="*/ 0 h 570"/>
                <a:gd name="T28" fmla="*/ 2 w 461"/>
                <a:gd name="T29" fmla="*/ 0 h 570"/>
                <a:gd name="T30" fmla="*/ 1 w 461"/>
                <a:gd name="T31" fmla="*/ 0 h 570"/>
                <a:gd name="T32" fmla="*/ 1 w 461"/>
                <a:gd name="T33" fmla="*/ 0 h 570"/>
                <a:gd name="T34" fmla="*/ 0 w 461"/>
                <a:gd name="T35" fmla="*/ 1 h 570"/>
                <a:gd name="T36" fmla="*/ 0 w 461"/>
                <a:gd name="T37" fmla="*/ 1 h 570"/>
                <a:gd name="T38" fmla="*/ 0 w 461"/>
                <a:gd name="T39" fmla="*/ 1 h 570"/>
                <a:gd name="T40" fmla="*/ 0 w 461"/>
                <a:gd name="T41" fmla="*/ 1 h 570"/>
                <a:gd name="T42" fmla="*/ 0 w 461"/>
                <a:gd name="T43" fmla="*/ 1 h 570"/>
                <a:gd name="T44" fmla="*/ 0 w 461"/>
                <a:gd name="T45" fmla="*/ 1 h 570"/>
                <a:gd name="T46" fmla="*/ 1 w 461"/>
                <a:gd name="T47" fmla="*/ 1 h 570"/>
                <a:gd name="T48" fmla="*/ 1 w 461"/>
                <a:gd name="T49" fmla="*/ 1 h 5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61"/>
                <a:gd name="T76" fmla="*/ 0 h 570"/>
                <a:gd name="T77" fmla="*/ 461 w 461"/>
                <a:gd name="T78" fmla="*/ 570 h 5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61" h="570">
                  <a:moveTo>
                    <a:pt x="76" y="559"/>
                  </a:moveTo>
                  <a:lnTo>
                    <a:pt x="154" y="570"/>
                  </a:lnTo>
                  <a:lnTo>
                    <a:pt x="222" y="546"/>
                  </a:lnTo>
                  <a:lnTo>
                    <a:pt x="277" y="496"/>
                  </a:lnTo>
                  <a:lnTo>
                    <a:pt x="323" y="423"/>
                  </a:lnTo>
                  <a:lnTo>
                    <a:pt x="366" y="330"/>
                  </a:lnTo>
                  <a:lnTo>
                    <a:pt x="400" y="226"/>
                  </a:lnTo>
                  <a:lnTo>
                    <a:pt x="431" y="113"/>
                  </a:lnTo>
                  <a:lnTo>
                    <a:pt x="461" y="0"/>
                  </a:lnTo>
                  <a:lnTo>
                    <a:pt x="408" y="39"/>
                  </a:lnTo>
                  <a:lnTo>
                    <a:pt x="355" y="80"/>
                  </a:lnTo>
                  <a:lnTo>
                    <a:pt x="302" y="123"/>
                  </a:lnTo>
                  <a:lnTo>
                    <a:pt x="253" y="166"/>
                  </a:lnTo>
                  <a:lnTo>
                    <a:pt x="203" y="207"/>
                  </a:lnTo>
                  <a:lnTo>
                    <a:pt x="158" y="250"/>
                  </a:lnTo>
                  <a:lnTo>
                    <a:pt x="116" y="291"/>
                  </a:lnTo>
                  <a:lnTo>
                    <a:pt x="78" y="330"/>
                  </a:lnTo>
                  <a:lnTo>
                    <a:pt x="48" y="371"/>
                  </a:lnTo>
                  <a:lnTo>
                    <a:pt x="24" y="407"/>
                  </a:lnTo>
                  <a:lnTo>
                    <a:pt x="0" y="472"/>
                  </a:lnTo>
                  <a:lnTo>
                    <a:pt x="1" y="499"/>
                  </a:lnTo>
                  <a:lnTo>
                    <a:pt x="15" y="523"/>
                  </a:lnTo>
                  <a:lnTo>
                    <a:pt x="39" y="544"/>
                  </a:lnTo>
                  <a:lnTo>
                    <a:pt x="76" y="5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0" name="Freeform 2"/>
          <p:cNvSpPr>
            <a:spLocks/>
          </p:cNvSpPr>
          <p:nvPr/>
        </p:nvSpPr>
        <p:spPr bwMode="auto">
          <a:xfrm>
            <a:off x="9190588" y="4576968"/>
            <a:ext cx="1159484" cy="586733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3733" name="Group 5"/>
          <p:cNvGrpSpPr>
            <a:grpSpLocks/>
          </p:cNvGrpSpPr>
          <p:nvPr/>
        </p:nvGrpSpPr>
        <p:grpSpPr bwMode="auto">
          <a:xfrm>
            <a:off x="7352542" y="2069773"/>
            <a:ext cx="1511940" cy="2873904"/>
            <a:chOff x="6700" y="2337"/>
            <a:chExt cx="895" cy="1458"/>
          </a:xfrm>
        </p:grpSpPr>
        <p:sp>
          <p:nvSpPr>
            <p:cNvPr id="74134" name="Freeform 6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5" name="Freeform 7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6" name="Freeform 8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7" name="Freeform 9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8" name="Freeform 10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9" name="Freeform 11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0" name="Freeform 12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1" name="Freeform 13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2" name="Freeform 14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3" name="Freeform 15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4" name="Freeform 16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5" name="Freeform 17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6" name="Freeform 18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7" name="Freeform 19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8" name="Freeform 20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49" name="Freeform 21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0" name="Freeform 22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1" name="Freeform 23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2" name="Freeform 24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3" name="Freeform 25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4" name="Freeform 26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5" name="Freeform 27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6" name="Freeform 28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7" name="Freeform 29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8" name="Freeform 30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59" name="Freeform 31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0" name="Freeform 32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1" name="Freeform 33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2" name="Freeform 34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3" name="Freeform 35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4" name="Freeform 36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5" name="Freeform 37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6" name="Freeform 38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7" name="Freeform 39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8" name="Freeform 40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69" name="Freeform 41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0" name="Freeform 42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1" name="Freeform 43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2" name="Freeform 44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3" name="Freeform 45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4" name="Freeform 46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5" name="Freeform 47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6" name="Freeform 48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7" name="Freeform 49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8" name="Freeform 50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79" name="Freeform 51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0" name="Freeform 52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1" name="Freeform 53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2" name="Freeform 54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3" name="Freeform 55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4" name="Freeform 56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5" name="Freeform 57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6" name="Freeform 58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7" name="Freeform 59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88" name="Freeform 60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89" name="Freeform 61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0" name="Freeform 62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1" name="Freeform 63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2" name="Freeform 64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3" name="Freeform 65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4" name="Freeform 66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5" name="Freeform 67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6" name="Freeform 68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7" name="Freeform 69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8" name="Freeform 70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99" name="Freeform 71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0" name="Freeform 72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1" name="Freeform 73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2" name="Freeform 74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3" name="Freeform 75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4" name="Freeform 76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5" name="Freeform 77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6" name="Freeform 78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7" name="Freeform 79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08" name="Freeform 80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5" name="Freeform 82"/>
          <p:cNvSpPr>
            <a:spLocks/>
          </p:cNvSpPr>
          <p:nvPr/>
        </p:nvSpPr>
        <p:spPr bwMode="auto">
          <a:xfrm>
            <a:off x="4704174" y="3148165"/>
            <a:ext cx="332692" cy="616613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3737" name="Object 2"/>
          <p:cNvGraphicFramePr>
            <a:graphicFrameLocks noChangeAspect="1"/>
          </p:cNvGraphicFramePr>
          <p:nvPr>
            <p:extLst/>
          </p:nvPr>
        </p:nvGraphicFramePr>
        <p:xfrm>
          <a:off x="4658059" y="-108744"/>
          <a:ext cx="3814440" cy="4289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8059" y="-108744"/>
                        <a:ext cx="3814440" cy="4289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8" name="Freeform 85"/>
          <p:cNvSpPr>
            <a:spLocks/>
          </p:cNvSpPr>
          <p:nvPr/>
        </p:nvSpPr>
        <p:spPr bwMode="auto">
          <a:xfrm>
            <a:off x="8317680" y="5106658"/>
            <a:ext cx="955257" cy="467213"/>
          </a:xfrm>
          <a:custGeom>
            <a:avLst/>
            <a:gdLst>
              <a:gd name="T0" fmla="*/ 2147483646 w 326"/>
              <a:gd name="T1" fmla="*/ 2147483646 h 172"/>
              <a:gd name="T2" fmla="*/ 2147483646 w 326"/>
              <a:gd name="T3" fmla="*/ 2147483646 h 172"/>
              <a:gd name="T4" fmla="*/ 2147483646 w 326"/>
              <a:gd name="T5" fmla="*/ 2147483646 h 172"/>
              <a:gd name="T6" fmla="*/ 2147483646 w 326"/>
              <a:gd name="T7" fmla="*/ 2147483646 h 172"/>
              <a:gd name="T8" fmla="*/ 2147483646 w 326"/>
              <a:gd name="T9" fmla="*/ 2147483646 h 172"/>
              <a:gd name="T10" fmla="*/ 2147483646 w 326"/>
              <a:gd name="T11" fmla="*/ 2147483646 h 172"/>
              <a:gd name="T12" fmla="*/ 2147483646 w 326"/>
              <a:gd name="T13" fmla="*/ 2147483646 h 172"/>
              <a:gd name="T14" fmla="*/ 0 w 326"/>
              <a:gd name="T15" fmla="*/ 2147483646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744" name="Group 91"/>
          <p:cNvGrpSpPr>
            <a:grpSpLocks/>
          </p:cNvGrpSpPr>
          <p:nvPr/>
        </p:nvGrpSpPr>
        <p:grpSpPr bwMode="auto">
          <a:xfrm>
            <a:off x="6170395" y="1149178"/>
            <a:ext cx="2029097" cy="3607320"/>
            <a:chOff x="6700" y="2337"/>
            <a:chExt cx="895" cy="1458"/>
          </a:xfrm>
        </p:grpSpPr>
        <p:sp>
          <p:nvSpPr>
            <p:cNvPr id="74059" name="Freeform 92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0" name="Freeform 93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1" name="Freeform 94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2" name="Freeform 95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3" name="Freeform 96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4" name="Freeform 97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5" name="Freeform 98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6" name="Freeform 99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7" name="Freeform 100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8" name="Freeform 101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69" name="Freeform 102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0" name="Freeform 103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1" name="Freeform 104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2" name="Freeform 105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3" name="Freeform 106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4" name="Freeform 107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5" name="Freeform 108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6" name="Freeform 109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7" name="Freeform 110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8" name="Freeform 111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79" name="Freeform 112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0" name="Freeform 113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1" name="Freeform 114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2" name="Freeform 115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3" name="Freeform 116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4" name="Freeform 117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5" name="Freeform 118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6" name="Freeform 119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7" name="Freeform 120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8" name="Freeform 121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89" name="Freeform 122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0" name="Freeform 123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1" name="Freeform 124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2" name="Freeform 125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3" name="Freeform 126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4" name="Freeform 127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5" name="Freeform 128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6" name="Freeform 129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7" name="Freeform 130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8" name="Freeform 131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99" name="Freeform 132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0" name="Freeform 133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1" name="Freeform 134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2" name="Freeform 135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3" name="Freeform 136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4" name="Freeform 137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5" name="Freeform 138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6" name="Freeform 139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7" name="Freeform 140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8" name="Freeform 141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09" name="Freeform 142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0" name="Freeform 143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1" name="Freeform 144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2" name="Freeform 145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113" name="Freeform 146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4" name="Freeform 147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5" name="Freeform 148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6" name="Freeform 149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7" name="Freeform 150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8" name="Freeform 151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19" name="Freeform 152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0" name="Freeform 153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1" name="Freeform 154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2" name="Freeform 155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3" name="Freeform 156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4" name="Freeform 157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5" name="Freeform 158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6" name="Freeform 159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7" name="Freeform 160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8" name="Freeform 161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29" name="Freeform 162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0" name="Freeform 163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1" name="Freeform 164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2" name="Freeform 165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133" name="Freeform 166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45" name="Group 167"/>
          <p:cNvGrpSpPr>
            <a:grpSpLocks/>
          </p:cNvGrpSpPr>
          <p:nvPr/>
        </p:nvGrpSpPr>
        <p:grpSpPr bwMode="auto">
          <a:xfrm>
            <a:off x="6893863" y="1917453"/>
            <a:ext cx="1511942" cy="2873904"/>
            <a:chOff x="6700" y="2337"/>
            <a:chExt cx="895" cy="1458"/>
          </a:xfrm>
        </p:grpSpPr>
        <p:sp>
          <p:nvSpPr>
            <p:cNvPr id="73984" name="Freeform 168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5" name="Freeform 169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6" name="Freeform 170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7" name="Freeform 171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8" name="Freeform 172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9" name="Freeform 173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0" name="Freeform 174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1" name="Freeform 175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2" name="Freeform 176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3" name="Freeform 177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4" name="Freeform 178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5" name="Freeform 179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6" name="Freeform 180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7" name="Freeform 181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8" name="Freeform 182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9" name="Freeform 183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0" name="Freeform 184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1" name="Freeform 185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2" name="Freeform 186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3" name="Freeform 187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4" name="Freeform 188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5" name="Freeform 189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6" name="Freeform 190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7" name="Freeform 191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8" name="Freeform 192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9" name="Freeform 193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0" name="Freeform 194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1" name="Freeform 195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2" name="Freeform 196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3" name="Freeform 197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4" name="Freeform 198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5" name="Freeform 199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6" name="Freeform 200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7" name="Freeform 201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8" name="Freeform 202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9" name="Freeform 203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0" name="Freeform 204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1" name="Freeform 205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2" name="Freeform 206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3" name="Freeform 207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4" name="Freeform 208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5" name="Freeform 209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6" name="Freeform 210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7" name="Freeform 211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8" name="Freeform 212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9" name="Freeform 213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0" name="Freeform 214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1" name="Freeform 215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2" name="Freeform 216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3" name="Freeform 217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4" name="Freeform 218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5" name="Freeform 219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6" name="Freeform 220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7" name="Freeform 221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38" name="Freeform 222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9" name="Freeform 223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0" name="Freeform 224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1" name="Freeform 225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2" name="Freeform 226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3" name="Freeform 227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4" name="Freeform 228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5" name="Freeform 229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6" name="Freeform 230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7" name="Freeform 231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8" name="Freeform 232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9" name="Freeform 233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0" name="Freeform 234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1" name="Freeform 235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2" name="Freeform 236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3" name="Freeform 237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4" name="Freeform 238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5" name="Freeform 239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6" name="Freeform 240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7" name="Freeform 241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58" name="Freeform 242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46" name="Group 243"/>
          <p:cNvGrpSpPr>
            <a:grpSpLocks/>
          </p:cNvGrpSpPr>
          <p:nvPr/>
        </p:nvGrpSpPr>
        <p:grpSpPr bwMode="auto">
          <a:xfrm>
            <a:off x="5616608" y="1730228"/>
            <a:ext cx="1172660" cy="2678326"/>
            <a:chOff x="6700" y="2337"/>
            <a:chExt cx="895" cy="1458"/>
          </a:xfrm>
        </p:grpSpPr>
        <p:sp>
          <p:nvSpPr>
            <p:cNvPr id="73909" name="Freeform 244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0" name="Freeform 245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1" name="Freeform 246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2" name="Freeform 247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3" name="Freeform 248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4" name="Freeform 249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5" name="Freeform 250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6" name="Freeform 251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7" name="Freeform 252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8" name="Freeform 253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9" name="Freeform 254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0" name="Freeform 255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1" name="Freeform 256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2" name="Freeform 257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3" name="Freeform 258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4" name="Freeform 259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5" name="Freeform 260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6" name="Freeform 261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7" name="Freeform 262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8" name="Freeform 263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29" name="Freeform 264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0" name="Freeform 265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1" name="Freeform 266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2" name="Freeform 267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3" name="Freeform 268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4" name="Freeform 269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5" name="Freeform 270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6" name="Freeform 271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7" name="Freeform 272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8" name="Freeform 273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39" name="Freeform 274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0" name="Freeform 275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1" name="Freeform 276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2" name="Freeform 277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3" name="Freeform 278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4" name="Freeform 279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5" name="Freeform 280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6" name="Freeform 281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7" name="Freeform 282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8" name="Freeform 283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49" name="Freeform 284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0" name="Freeform 285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1" name="Freeform 286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2" name="Freeform 287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3" name="Freeform 288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4" name="Freeform 289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5" name="Freeform 290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6" name="Freeform 291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7" name="Freeform 292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8" name="Freeform 293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59" name="Freeform 294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0" name="Freeform 295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1" name="Freeform 296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2" name="Freeform 297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963" name="Freeform 298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4" name="Freeform 299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5" name="Freeform 300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6" name="Freeform 301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7" name="Freeform 302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8" name="Freeform 303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69" name="Freeform 304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0" name="Freeform 305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1" name="Freeform 306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2" name="Freeform 307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3" name="Freeform 308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4" name="Freeform 309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5" name="Freeform 310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6" name="Freeform 311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7" name="Freeform 312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8" name="Freeform 313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79" name="Freeform 314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0" name="Freeform 315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1" name="Freeform 316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2" name="Freeform 317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83" name="Freeform 318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47" name="Group 319"/>
          <p:cNvGrpSpPr>
            <a:grpSpLocks/>
          </p:cNvGrpSpPr>
          <p:nvPr/>
        </p:nvGrpSpPr>
        <p:grpSpPr bwMode="auto">
          <a:xfrm>
            <a:off x="4865579" y="3085690"/>
            <a:ext cx="961845" cy="958873"/>
            <a:chOff x="5007" y="2137"/>
            <a:chExt cx="401" cy="398"/>
          </a:xfrm>
        </p:grpSpPr>
        <p:grpSp>
          <p:nvGrpSpPr>
            <p:cNvPr id="73903" name="Group 320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73905" name="Freeform 321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906" name="Freeform 322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907" name="Freeform 323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908" name="Freeform 324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904" name="Freeform 325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48" name="Group 326"/>
          <p:cNvGrpSpPr>
            <a:grpSpLocks/>
          </p:cNvGrpSpPr>
          <p:nvPr/>
        </p:nvGrpSpPr>
        <p:grpSpPr bwMode="auto">
          <a:xfrm>
            <a:off x="5129098" y="1363521"/>
            <a:ext cx="1307715" cy="2436570"/>
            <a:chOff x="6700" y="2337"/>
            <a:chExt cx="895" cy="1458"/>
          </a:xfrm>
        </p:grpSpPr>
        <p:sp>
          <p:nvSpPr>
            <p:cNvPr id="73828" name="Freeform 327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1 w 556"/>
                <a:gd name="T1" fmla="*/ 0 h 498"/>
                <a:gd name="T2" fmla="*/ 1 w 556"/>
                <a:gd name="T3" fmla="*/ 0 h 498"/>
                <a:gd name="T4" fmla="*/ 1 w 556"/>
                <a:gd name="T5" fmla="*/ 0 h 498"/>
                <a:gd name="T6" fmla="*/ 1 w 556"/>
                <a:gd name="T7" fmla="*/ 0 h 498"/>
                <a:gd name="T8" fmla="*/ 1 w 556"/>
                <a:gd name="T9" fmla="*/ 0 h 498"/>
                <a:gd name="T10" fmla="*/ 1 w 556"/>
                <a:gd name="T11" fmla="*/ 0 h 498"/>
                <a:gd name="T12" fmla="*/ 1 w 556"/>
                <a:gd name="T13" fmla="*/ 0 h 498"/>
                <a:gd name="T14" fmla="*/ 1 w 556"/>
                <a:gd name="T15" fmla="*/ 0 h 498"/>
                <a:gd name="T16" fmla="*/ 1 w 556"/>
                <a:gd name="T17" fmla="*/ 0 h 498"/>
                <a:gd name="T18" fmla="*/ 1 w 556"/>
                <a:gd name="T19" fmla="*/ 0 h 498"/>
                <a:gd name="T20" fmla="*/ 1 w 556"/>
                <a:gd name="T21" fmla="*/ 0 h 498"/>
                <a:gd name="T22" fmla="*/ 1 w 556"/>
                <a:gd name="T23" fmla="*/ 0 h 498"/>
                <a:gd name="T24" fmla="*/ 1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1 h 498"/>
                <a:gd name="T42" fmla="*/ 0 w 556"/>
                <a:gd name="T43" fmla="*/ 1 h 498"/>
                <a:gd name="T44" fmla="*/ 0 w 556"/>
                <a:gd name="T45" fmla="*/ 1 h 498"/>
                <a:gd name="T46" fmla="*/ 0 w 556"/>
                <a:gd name="T47" fmla="*/ 1 h 498"/>
                <a:gd name="T48" fmla="*/ 0 w 556"/>
                <a:gd name="T49" fmla="*/ 1 h 498"/>
                <a:gd name="T50" fmla="*/ 0 w 556"/>
                <a:gd name="T51" fmla="*/ 1 h 498"/>
                <a:gd name="T52" fmla="*/ 0 w 556"/>
                <a:gd name="T53" fmla="*/ 1 h 498"/>
                <a:gd name="T54" fmla="*/ 0 w 556"/>
                <a:gd name="T55" fmla="*/ 1 h 498"/>
                <a:gd name="T56" fmla="*/ 0 w 556"/>
                <a:gd name="T57" fmla="*/ 1 h 498"/>
                <a:gd name="T58" fmla="*/ 0 w 556"/>
                <a:gd name="T59" fmla="*/ 1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1 w 556"/>
                <a:gd name="T117" fmla="*/ 0 h 498"/>
                <a:gd name="T118" fmla="*/ 1 w 556"/>
                <a:gd name="T119" fmla="*/ 0 h 498"/>
                <a:gd name="T120" fmla="*/ 1 w 556"/>
                <a:gd name="T121" fmla="*/ 0 h 498"/>
                <a:gd name="T122" fmla="*/ 1 w 556"/>
                <a:gd name="T123" fmla="*/ 0 h 498"/>
                <a:gd name="T124" fmla="*/ 1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29" name="Freeform 328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1 w 1767"/>
                <a:gd name="T1" fmla="*/ 4 h 4247"/>
                <a:gd name="T2" fmla="*/ 1 w 1767"/>
                <a:gd name="T3" fmla="*/ 3 h 4247"/>
                <a:gd name="T4" fmla="*/ 1 w 1767"/>
                <a:gd name="T5" fmla="*/ 3 h 4247"/>
                <a:gd name="T6" fmla="*/ 1 w 1767"/>
                <a:gd name="T7" fmla="*/ 3 h 4247"/>
                <a:gd name="T8" fmla="*/ 0 w 1767"/>
                <a:gd name="T9" fmla="*/ 3 h 4247"/>
                <a:gd name="T10" fmla="*/ 0 w 1767"/>
                <a:gd name="T11" fmla="*/ 2 h 4247"/>
                <a:gd name="T12" fmla="*/ 0 w 1767"/>
                <a:gd name="T13" fmla="*/ 2 h 4247"/>
                <a:gd name="T14" fmla="*/ 1 w 1767"/>
                <a:gd name="T15" fmla="*/ 3 h 4247"/>
                <a:gd name="T16" fmla="*/ 1 w 1767"/>
                <a:gd name="T17" fmla="*/ 3 h 4247"/>
                <a:gd name="T18" fmla="*/ 1 w 1767"/>
                <a:gd name="T19" fmla="*/ 3 h 4247"/>
                <a:gd name="T20" fmla="*/ 1 w 1767"/>
                <a:gd name="T21" fmla="*/ 2 h 4247"/>
                <a:gd name="T22" fmla="*/ 1 w 1767"/>
                <a:gd name="T23" fmla="*/ 2 h 4247"/>
                <a:gd name="T24" fmla="*/ 1 w 1767"/>
                <a:gd name="T25" fmla="*/ 2 h 4247"/>
                <a:gd name="T26" fmla="*/ 1 w 1767"/>
                <a:gd name="T27" fmla="*/ 2 h 4247"/>
                <a:gd name="T28" fmla="*/ 1 w 1767"/>
                <a:gd name="T29" fmla="*/ 2 h 4247"/>
                <a:gd name="T30" fmla="*/ 1 w 1767"/>
                <a:gd name="T31" fmla="*/ 2 h 4247"/>
                <a:gd name="T32" fmla="*/ 1 w 1767"/>
                <a:gd name="T33" fmla="*/ 2 h 4247"/>
                <a:gd name="T34" fmla="*/ 1 w 1767"/>
                <a:gd name="T35" fmla="*/ 1 h 4247"/>
                <a:gd name="T36" fmla="*/ 1 w 1767"/>
                <a:gd name="T37" fmla="*/ 1 h 4247"/>
                <a:gd name="T38" fmla="*/ 1 w 1767"/>
                <a:gd name="T39" fmla="*/ 1 h 4247"/>
                <a:gd name="T40" fmla="*/ 1 w 1767"/>
                <a:gd name="T41" fmla="*/ 1 h 4247"/>
                <a:gd name="T42" fmla="*/ 1 w 1767"/>
                <a:gd name="T43" fmla="*/ 1 h 4247"/>
                <a:gd name="T44" fmla="*/ 1 w 1767"/>
                <a:gd name="T45" fmla="*/ 1 h 4247"/>
                <a:gd name="T46" fmla="*/ 1 w 1767"/>
                <a:gd name="T47" fmla="*/ 1 h 4247"/>
                <a:gd name="T48" fmla="*/ 1 w 1767"/>
                <a:gd name="T49" fmla="*/ 1 h 4247"/>
                <a:gd name="T50" fmla="*/ 1 w 1767"/>
                <a:gd name="T51" fmla="*/ 1 h 4247"/>
                <a:gd name="T52" fmla="*/ 1 w 1767"/>
                <a:gd name="T53" fmla="*/ 0 h 4247"/>
                <a:gd name="T54" fmla="*/ 1 w 1767"/>
                <a:gd name="T55" fmla="*/ 1 h 4247"/>
                <a:gd name="T56" fmla="*/ 1 w 1767"/>
                <a:gd name="T57" fmla="*/ 1 h 4247"/>
                <a:gd name="T58" fmla="*/ 2 w 1767"/>
                <a:gd name="T59" fmla="*/ 1 h 4247"/>
                <a:gd name="T60" fmla="*/ 2 w 1767"/>
                <a:gd name="T61" fmla="*/ 1 h 4247"/>
                <a:gd name="T62" fmla="*/ 2 w 1767"/>
                <a:gd name="T63" fmla="*/ 1 h 4247"/>
                <a:gd name="T64" fmla="*/ 2 w 1767"/>
                <a:gd name="T65" fmla="*/ 1 h 4247"/>
                <a:gd name="T66" fmla="*/ 1 w 1767"/>
                <a:gd name="T67" fmla="*/ 1 h 4247"/>
                <a:gd name="T68" fmla="*/ 1 w 1767"/>
                <a:gd name="T69" fmla="*/ 2 h 4247"/>
                <a:gd name="T70" fmla="*/ 1 w 1767"/>
                <a:gd name="T71" fmla="*/ 2 h 4247"/>
                <a:gd name="T72" fmla="*/ 2 w 1767"/>
                <a:gd name="T73" fmla="*/ 2 h 4247"/>
                <a:gd name="T74" fmla="*/ 2 w 1767"/>
                <a:gd name="T75" fmla="*/ 1 h 4247"/>
                <a:gd name="T76" fmla="*/ 2 w 1767"/>
                <a:gd name="T77" fmla="*/ 1 h 4247"/>
                <a:gd name="T78" fmla="*/ 2 w 1767"/>
                <a:gd name="T79" fmla="*/ 2 h 4247"/>
                <a:gd name="T80" fmla="*/ 1 w 1767"/>
                <a:gd name="T81" fmla="*/ 2 h 4247"/>
                <a:gd name="T82" fmla="*/ 1 w 1767"/>
                <a:gd name="T83" fmla="*/ 2 h 4247"/>
                <a:gd name="T84" fmla="*/ 1 w 1767"/>
                <a:gd name="T85" fmla="*/ 3 h 4247"/>
                <a:gd name="T86" fmla="*/ 2 w 1767"/>
                <a:gd name="T87" fmla="*/ 2 h 4247"/>
                <a:gd name="T88" fmla="*/ 2 w 1767"/>
                <a:gd name="T89" fmla="*/ 2 h 4247"/>
                <a:gd name="T90" fmla="*/ 2 w 1767"/>
                <a:gd name="T91" fmla="*/ 2 h 4247"/>
                <a:gd name="T92" fmla="*/ 2 w 1767"/>
                <a:gd name="T93" fmla="*/ 2 h 4247"/>
                <a:gd name="T94" fmla="*/ 2 w 1767"/>
                <a:gd name="T95" fmla="*/ 2 h 4247"/>
                <a:gd name="T96" fmla="*/ 2 w 1767"/>
                <a:gd name="T97" fmla="*/ 2 h 4247"/>
                <a:gd name="T98" fmla="*/ 2 w 1767"/>
                <a:gd name="T99" fmla="*/ 2 h 4247"/>
                <a:gd name="T100" fmla="*/ 2 w 1767"/>
                <a:gd name="T101" fmla="*/ 3 h 4247"/>
                <a:gd name="T102" fmla="*/ 1 w 1767"/>
                <a:gd name="T103" fmla="*/ 3 h 4247"/>
                <a:gd name="T104" fmla="*/ 1 w 1767"/>
                <a:gd name="T105" fmla="*/ 3 h 4247"/>
                <a:gd name="T106" fmla="*/ 1 w 1767"/>
                <a:gd name="T107" fmla="*/ 4 h 4247"/>
                <a:gd name="T108" fmla="*/ 1 w 1767"/>
                <a:gd name="T109" fmla="*/ 4 h 4247"/>
                <a:gd name="T110" fmla="*/ 1 w 1767"/>
                <a:gd name="T111" fmla="*/ 5 h 4247"/>
                <a:gd name="T112" fmla="*/ 1 w 1767"/>
                <a:gd name="T113" fmla="*/ 6 h 4247"/>
                <a:gd name="T114" fmla="*/ 1 w 1767"/>
                <a:gd name="T115" fmla="*/ 6 h 4247"/>
                <a:gd name="T116" fmla="*/ 1 w 1767"/>
                <a:gd name="T117" fmla="*/ 6 h 4247"/>
                <a:gd name="T118" fmla="*/ 1 w 1767"/>
                <a:gd name="T119" fmla="*/ 5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0" name="Freeform 329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4 h 4136"/>
                <a:gd name="T2" fmla="*/ 0 w 774"/>
                <a:gd name="T3" fmla="*/ 4 h 4136"/>
                <a:gd name="T4" fmla="*/ 0 w 774"/>
                <a:gd name="T5" fmla="*/ 4 h 4136"/>
                <a:gd name="T6" fmla="*/ 0 w 774"/>
                <a:gd name="T7" fmla="*/ 3 h 4136"/>
                <a:gd name="T8" fmla="*/ 0 w 774"/>
                <a:gd name="T9" fmla="*/ 3 h 4136"/>
                <a:gd name="T10" fmla="*/ 0 w 774"/>
                <a:gd name="T11" fmla="*/ 3 h 4136"/>
                <a:gd name="T12" fmla="*/ 0 w 774"/>
                <a:gd name="T13" fmla="*/ 3 h 4136"/>
                <a:gd name="T14" fmla="*/ 0 w 774"/>
                <a:gd name="T15" fmla="*/ 3 h 4136"/>
                <a:gd name="T16" fmla="*/ 0 w 774"/>
                <a:gd name="T17" fmla="*/ 2 h 4136"/>
                <a:gd name="T18" fmla="*/ 1 w 774"/>
                <a:gd name="T19" fmla="*/ 2 h 4136"/>
                <a:gd name="T20" fmla="*/ 1 w 774"/>
                <a:gd name="T21" fmla="*/ 2 h 4136"/>
                <a:gd name="T22" fmla="*/ 1 w 774"/>
                <a:gd name="T23" fmla="*/ 2 h 4136"/>
                <a:gd name="T24" fmla="*/ 1 w 774"/>
                <a:gd name="T25" fmla="*/ 2 h 4136"/>
                <a:gd name="T26" fmla="*/ 0 w 774"/>
                <a:gd name="T27" fmla="*/ 2 h 4136"/>
                <a:gd name="T28" fmla="*/ 0 w 774"/>
                <a:gd name="T29" fmla="*/ 2 h 4136"/>
                <a:gd name="T30" fmla="*/ 0 w 774"/>
                <a:gd name="T31" fmla="*/ 2 h 4136"/>
                <a:gd name="T32" fmla="*/ 0 w 774"/>
                <a:gd name="T33" fmla="*/ 2 h 4136"/>
                <a:gd name="T34" fmla="*/ 0 w 774"/>
                <a:gd name="T35" fmla="*/ 2 h 4136"/>
                <a:gd name="T36" fmla="*/ 0 w 774"/>
                <a:gd name="T37" fmla="*/ 2 h 4136"/>
                <a:gd name="T38" fmla="*/ 0 w 774"/>
                <a:gd name="T39" fmla="*/ 2 h 4136"/>
                <a:gd name="T40" fmla="*/ 1 w 774"/>
                <a:gd name="T41" fmla="*/ 2 h 4136"/>
                <a:gd name="T42" fmla="*/ 1 w 774"/>
                <a:gd name="T43" fmla="*/ 1 h 4136"/>
                <a:gd name="T44" fmla="*/ 1 w 774"/>
                <a:gd name="T45" fmla="*/ 2 h 4136"/>
                <a:gd name="T46" fmla="*/ 0 w 774"/>
                <a:gd name="T47" fmla="*/ 2 h 4136"/>
                <a:gd name="T48" fmla="*/ 0 w 774"/>
                <a:gd name="T49" fmla="*/ 2 h 4136"/>
                <a:gd name="T50" fmla="*/ 0 w 774"/>
                <a:gd name="T51" fmla="*/ 2 h 4136"/>
                <a:gd name="T52" fmla="*/ 0 w 774"/>
                <a:gd name="T53" fmla="*/ 2 h 4136"/>
                <a:gd name="T54" fmla="*/ 0 w 774"/>
                <a:gd name="T55" fmla="*/ 1 h 4136"/>
                <a:gd name="T56" fmla="*/ 0 w 774"/>
                <a:gd name="T57" fmla="*/ 1 h 4136"/>
                <a:gd name="T58" fmla="*/ 0 w 774"/>
                <a:gd name="T59" fmla="*/ 1 h 4136"/>
                <a:gd name="T60" fmla="*/ 0 w 774"/>
                <a:gd name="T61" fmla="*/ 1 h 4136"/>
                <a:gd name="T62" fmla="*/ 0 w 774"/>
                <a:gd name="T63" fmla="*/ 1 h 4136"/>
                <a:gd name="T64" fmla="*/ 1 w 774"/>
                <a:gd name="T65" fmla="*/ 1 h 4136"/>
                <a:gd name="T66" fmla="*/ 0 w 774"/>
                <a:gd name="T67" fmla="*/ 1 h 4136"/>
                <a:gd name="T68" fmla="*/ 0 w 774"/>
                <a:gd name="T69" fmla="*/ 1 h 4136"/>
                <a:gd name="T70" fmla="*/ 0 w 774"/>
                <a:gd name="T71" fmla="*/ 1 h 4136"/>
                <a:gd name="T72" fmla="*/ 0 w 774"/>
                <a:gd name="T73" fmla="*/ 1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1 h 4136"/>
                <a:gd name="T80" fmla="*/ 0 w 774"/>
                <a:gd name="T81" fmla="*/ 1 h 4136"/>
                <a:gd name="T82" fmla="*/ 0 w 774"/>
                <a:gd name="T83" fmla="*/ 1 h 4136"/>
                <a:gd name="T84" fmla="*/ 0 w 774"/>
                <a:gd name="T85" fmla="*/ 1 h 4136"/>
                <a:gd name="T86" fmla="*/ 0 w 774"/>
                <a:gd name="T87" fmla="*/ 2 h 4136"/>
                <a:gd name="T88" fmla="*/ 0 w 774"/>
                <a:gd name="T89" fmla="*/ 2 h 4136"/>
                <a:gd name="T90" fmla="*/ 0 w 774"/>
                <a:gd name="T91" fmla="*/ 2 h 4136"/>
                <a:gd name="T92" fmla="*/ 0 w 774"/>
                <a:gd name="T93" fmla="*/ 2 h 4136"/>
                <a:gd name="T94" fmla="*/ 0 w 774"/>
                <a:gd name="T95" fmla="*/ 3 h 4136"/>
                <a:gd name="T96" fmla="*/ 0 w 774"/>
                <a:gd name="T97" fmla="*/ 3 h 4136"/>
                <a:gd name="T98" fmla="*/ 0 w 774"/>
                <a:gd name="T99" fmla="*/ 3 h 4136"/>
                <a:gd name="T100" fmla="*/ 0 w 774"/>
                <a:gd name="T101" fmla="*/ 3 h 4136"/>
                <a:gd name="T102" fmla="*/ 0 w 774"/>
                <a:gd name="T103" fmla="*/ 4 h 4136"/>
                <a:gd name="T104" fmla="*/ 0 w 774"/>
                <a:gd name="T105" fmla="*/ 4 h 4136"/>
                <a:gd name="T106" fmla="*/ 0 w 774"/>
                <a:gd name="T107" fmla="*/ 4 h 4136"/>
                <a:gd name="T108" fmla="*/ 0 w 774"/>
                <a:gd name="T109" fmla="*/ 4 h 4136"/>
                <a:gd name="T110" fmla="*/ 0 w 774"/>
                <a:gd name="T111" fmla="*/ 4 h 4136"/>
                <a:gd name="T112" fmla="*/ 0 w 774"/>
                <a:gd name="T113" fmla="*/ 5 h 4136"/>
                <a:gd name="T114" fmla="*/ 0 w 774"/>
                <a:gd name="T115" fmla="*/ 6 h 4136"/>
                <a:gd name="T116" fmla="*/ 0 w 774"/>
                <a:gd name="T117" fmla="*/ 6 h 4136"/>
                <a:gd name="T118" fmla="*/ 0 w 774"/>
                <a:gd name="T119" fmla="*/ 6 h 4136"/>
                <a:gd name="T120" fmla="*/ 0 w 774"/>
                <a:gd name="T121" fmla="*/ 5 h 4136"/>
                <a:gd name="T122" fmla="*/ 0 w 774"/>
                <a:gd name="T123" fmla="*/ 5 h 4136"/>
                <a:gd name="T124" fmla="*/ 0 w 774"/>
                <a:gd name="T125" fmla="*/ 4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1" name="Freeform 330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2 w 2686"/>
                <a:gd name="T1" fmla="*/ 0 h 559"/>
                <a:gd name="T2" fmla="*/ 2 w 2686"/>
                <a:gd name="T3" fmla="*/ 0 h 559"/>
                <a:gd name="T4" fmla="*/ 2 w 2686"/>
                <a:gd name="T5" fmla="*/ 0 h 559"/>
                <a:gd name="T6" fmla="*/ 2 w 2686"/>
                <a:gd name="T7" fmla="*/ 0 h 559"/>
                <a:gd name="T8" fmla="*/ 1 w 2686"/>
                <a:gd name="T9" fmla="*/ 0 h 559"/>
                <a:gd name="T10" fmla="*/ 1 w 2686"/>
                <a:gd name="T11" fmla="*/ 0 h 559"/>
                <a:gd name="T12" fmla="*/ 1 w 2686"/>
                <a:gd name="T13" fmla="*/ 0 h 559"/>
                <a:gd name="T14" fmla="*/ 1 w 2686"/>
                <a:gd name="T15" fmla="*/ 0 h 559"/>
                <a:gd name="T16" fmla="*/ 1 w 2686"/>
                <a:gd name="T17" fmla="*/ 0 h 559"/>
                <a:gd name="T18" fmla="*/ 1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1 h 559"/>
                <a:gd name="T26" fmla="*/ 0 w 2686"/>
                <a:gd name="T27" fmla="*/ 1 h 559"/>
                <a:gd name="T28" fmla="*/ 0 w 2686"/>
                <a:gd name="T29" fmla="*/ 1 h 559"/>
                <a:gd name="T30" fmla="*/ 0 w 2686"/>
                <a:gd name="T31" fmla="*/ 1 h 559"/>
                <a:gd name="T32" fmla="*/ 0 w 2686"/>
                <a:gd name="T33" fmla="*/ 1 h 559"/>
                <a:gd name="T34" fmla="*/ 0 w 2686"/>
                <a:gd name="T35" fmla="*/ 1 h 559"/>
                <a:gd name="T36" fmla="*/ 0 w 2686"/>
                <a:gd name="T37" fmla="*/ 1 h 559"/>
                <a:gd name="T38" fmla="*/ 1 w 2686"/>
                <a:gd name="T39" fmla="*/ 1 h 559"/>
                <a:gd name="T40" fmla="*/ 1 w 2686"/>
                <a:gd name="T41" fmla="*/ 1 h 559"/>
                <a:gd name="T42" fmla="*/ 1 w 2686"/>
                <a:gd name="T43" fmla="*/ 1 h 559"/>
                <a:gd name="T44" fmla="*/ 1 w 2686"/>
                <a:gd name="T45" fmla="*/ 1 h 559"/>
                <a:gd name="T46" fmla="*/ 1 w 2686"/>
                <a:gd name="T47" fmla="*/ 1 h 559"/>
                <a:gd name="T48" fmla="*/ 1 w 2686"/>
                <a:gd name="T49" fmla="*/ 1 h 559"/>
                <a:gd name="T50" fmla="*/ 2 w 2686"/>
                <a:gd name="T51" fmla="*/ 1 h 559"/>
                <a:gd name="T52" fmla="*/ 2 w 2686"/>
                <a:gd name="T53" fmla="*/ 1 h 559"/>
                <a:gd name="T54" fmla="*/ 2 w 2686"/>
                <a:gd name="T55" fmla="*/ 1 h 559"/>
                <a:gd name="T56" fmla="*/ 2 w 2686"/>
                <a:gd name="T57" fmla="*/ 1 h 559"/>
                <a:gd name="T58" fmla="*/ 2 w 2686"/>
                <a:gd name="T59" fmla="*/ 1 h 559"/>
                <a:gd name="T60" fmla="*/ 2 w 2686"/>
                <a:gd name="T61" fmla="*/ 1 h 559"/>
                <a:gd name="T62" fmla="*/ 3 w 2686"/>
                <a:gd name="T63" fmla="*/ 1 h 559"/>
                <a:gd name="T64" fmla="*/ 3 w 2686"/>
                <a:gd name="T65" fmla="*/ 1 h 559"/>
                <a:gd name="T66" fmla="*/ 3 w 2686"/>
                <a:gd name="T67" fmla="*/ 1 h 559"/>
                <a:gd name="T68" fmla="*/ 3 w 2686"/>
                <a:gd name="T69" fmla="*/ 1 h 559"/>
                <a:gd name="T70" fmla="*/ 3 w 2686"/>
                <a:gd name="T71" fmla="*/ 1 h 559"/>
                <a:gd name="T72" fmla="*/ 3 w 2686"/>
                <a:gd name="T73" fmla="*/ 1 h 559"/>
                <a:gd name="T74" fmla="*/ 3 w 2686"/>
                <a:gd name="T75" fmla="*/ 1 h 559"/>
                <a:gd name="T76" fmla="*/ 4 w 2686"/>
                <a:gd name="T77" fmla="*/ 1 h 559"/>
                <a:gd name="T78" fmla="*/ 4 w 2686"/>
                <a:gd name="T79" fmla="*/ 1 h 559"/>
                <a:gd name="T80" fmla="*/ 4 w 2686"/>
                <a:gd name="T81" fmla="*/ 1 h 559"/>
                <a:gd name="T82" fmla="*/ 3 w 2686"/>
                <a:gd name="T83" fmla="*/ 1 h 559"/>
                <a:gd name="T84" fmla="*/ 3 w 2686"/>
                <a:gd name="T85" fmla="*/ 0 h 559"/>
                <a:gd name="T86" fmla="*/ 3 w 2686"/>
                <a:gd name="T87" fmla="*/ 0 h 559"/>
                <a:gd name="T88" fmla="*/ 3 w 2686"/>
                <a:gd name="T89" fmla="*/ 0 h 559"/>
                <a:gd name="T90" fmla="*/ 3 w 2686"/>
                <a:gd name="T91" fmla="*/ 0 h 559"/>
                <a:gd name="T92" fmla="*/ 3 w 2686"/>
                <a:gd name="T93" fmla="*/ 0 h 559"/>
                <a:gd name="T94" fmla="*/ 3 w 2686"/>
                <a:gd name="T95" fmla="*/ 0 h 559"/>
                <a:gd name="T96" fmla="*/ 2 w 2686"/>
                <a:gd name="T97" fmla="*/ 0 h 559"/>
                <a:gd name="T98" fmla="*/ 2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2" name="Freeform 331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3" name="Freeform 332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4" name="Freeform 333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5" name="Freeform 334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6" name="Freeform 335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7" name="Freeform 336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8" name="Freeform 337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9" name="Freeform 338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0" name="Freeform 339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1" name="Freeform 340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2" name="Freeform 341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3" name="Freeform 342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4" name="Freeform 343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5" name="Freeform 344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6" name="Freeform 345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7" name="Freeform 346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8" name="Freeform 347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9" name="Freeform 348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0" name="Freeform 349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1 h 799"/>
                <a:gd name="T2" fmla="*/ 0 w 1677"/>
                <a:gd name="T3" fmla="*/ 1 h 799"/>
                <a:gd name="T4" fmla="*/ 0 w 1677"/>
                <a:gd name="T5" fmla="*/ 1 h 799"/>
                <a:gd name="T6" fmla="*/ 0 w 1677"/>
                <a:gd name="T7" fmla="*/ 1 h 799"/>
                <a:gd name="T8" fmla="*/ 0 w 1677"/>
                <a:gd name="T9" fmla="*/ 1 h 799"/>
                <a:gd name="T10" fmla="*/ 1 w 1677"/>
                <a:gd name="T11" fmla="*/ 1 h 799"/>
                <a:gd name="T12" fmla="*/ 1 w 1677"/>
                <a:gd name="T13" fmla="*/ 1 h 799"/>
                <a:gd name="T14" fmla="*/ 1 w 1677"/>
                <a:gd name="T15" fmla="*/ 1 h 799"/>
                <a:gd name="T16" fmla="*/ 1 w 1677"/>
                <a:gd name="T17" fmla="*/ 1 h 799"/>
                <a:gd name="T18" fmla="*/ 1 w 1677"/>
                <a:gd name="T19" fmla="*/ 1 h 799"/>
                <a:gd name="T20" fmla="*/ 1 w 1677"/>
                <a:gd name="T21" fmla="*/ 1 h 799"/>
                <a:gd name="T22" fmla="*/ 1 w 1677"/>
                <a:gd name="T23" fmla="*/ 1 h 799"/>
                <a:gd name="T24" fmla="*/ 1 w 1677"/>
                <a:gd name="T25" fmla="*/ 1 h 799"/>
                <a:gd name="T26" fmla="*/ 1 w 1677"/>
                <a:gd name="T27" fmla="*/ 1 h 799"/>
                <a:gd name="T28" fmla="*/ 1 w 1677"/>
                <a:gd name="T29" fmla="*/ 1 h 799"/>
                <a:gd name="T30" fmla="*/ 1 w 1677"/>
                <a:gd name="T31" fmla="*/ 1 h 799"/>
                <a:gd name="T32" fmla="*/ 2 w 1677"/>
                <a:gd name="T33" fmla="*/ 1 h 799"/>
                <a:gd name="T34" fmla="*/ 2 w 1677"/>
                <a:gd name="T35" fmla="*/ 1 h 799"/>
                <a:gd name="T36" fmla="*/ 2 w 1677"/>
                <a:gd name="T37" fmla="*/ 0 h 799"/>
                <a:gd name="T38" fmla="*/ 2 w 1677"/>
                <a:gd name="T39" fmla="*/ 0 h 799"/>
                <a:gd name="T40" fmla="*/ 2 w 1677"/>
                <a:gd name="T41" fmla="*/ 0 h 799"/>
                <a:gd name="T42" fmla="*/ 2 w 1677"/>
                <a:gd name="T43" fmla="*/ 0 h 799"/>
                <a:gd name="T44" fmla="*/ 2 w 1677"/>
                <a:gd name="T45" fmla="*/ 1 h 799"/>
                <a:gd name="T46" fmla="*/ 2 w 1677"/>
                <a:gd name="T47" fmla="*/ 0 h 799"/>
                <a:gd name="T48" fmla="*/ 2 w 1677"/>
                <a:gd name="T49" fmla="*/ 0 h 799"/>
                <a:gd name="T50" fmla="*/ 2 w 1677"/>
                <a:gd name="T51" fmla="*/ 0 h 799"/>
                <a:gd name="T52" fmla="*/ 2 w 1677"/>
                <a:gd name="T53" fmla="*/ 0 h 799"/>
                <a:gd name="T54" fmla="*/ 2 w 1677"/>
                <a:gd name="T55" fmla="*/ 0 h 799"/>
                <a:gd name="T56" fmla="*/ 2 w 1677"/>
                <a:gd name="T57" fmla="*/ 0 h 799"/>
                <a:gd name="T58" fmla="*/ 2 w 1677"/>
                <a:gd name="T59" fmla="*/ 0 h 799"/>
                <a:gd name="T60" fmla="*/ 2 w 1677"/>
                <a:gd name="T61" fmla="*/ 0 h 799"/>
                <a:gd name="T62" fmla="*/ 2 w 1677"/>
                <a:gd name="T63" fmla="*/ 0 h 799"/>
                <a:gd name="T64" fmla="*/ 2 w 1677"/>
                <a:gd name="T65" fmla="*/ 0 h 799"/>
                <a:gd name="T66" fmla="*/ 2 w 1677"/>
                <a:gd name="T67" fmla="*/ 0 h 799"/>
                <a:gd name="T68" fmla="*/ 2 w 1677"/>
                <a:gd name="T69" fmla="*/ 0 h 799"/>
                <a:gd name="T70" fmla="*/ 1 w 1677"/>
                <a:gd name="T71" fmla="*/ 0 h 799"/>
                <a:gd name="T72" fmla="*/ 1 w 1677"/>
                <a:gd name="T73" fmla="*/ 0 h 799"/>
                <a:gd name="T74" fmla="*/ 1 w 1677"/>
                <a:gd name="T75" fmla="*/ 0 h 799"/>
                <a:gd name="T76" fmla="*/ 1 w 1677"/>
                <a:gd name="T77" fmla="*/ 0 h 799"/>
                <a:gd name="T78" fmla="*/ 1 w 1677"/>
                <a:gd name="T79" fmla="*/ 1 h 799"/>
                <a:gd name="T80" fmla="*/ 1 w 1677"/>
                <a:gd name="T81" fmla="*/ 1 h 799"/>
                <a:gd name="T82" fmla="*/ 1 w 1677"/>
                <a:gd name="T83" fmla="*/ 1 h 799"/>
                <a:gd name="T84" fmla="*/ 1 w 1677"/>
                <a:gd name="T85" fmla="*/ 1 h 799"/>
                <a:gd name="T86" fmla="*/ 1 w 1677"/>
                <a:gd name="T87" fmla="*/ 1 h 799"/>
                <a:gd name="T88" fmla="*/ 1 w 1677"/>
                <a:gd name="T89" fmla="*/ 1 h 799"/>
                <a:gd name="T90" fmla="*/ 1 w 1677"/>
                <a:gd name="T91" fmla="*/ 1 h 799"/>
                <a:gd name="T92" fmla="*/ 1 w 1677"/>
                <a:gd name="T93" fmla="*/ 1 h 799"/>
                <a:gd name="T94" fmla="*/ 1 w 1677"/>
                <a:gd name="T95" fmla="*/ 1 h 799"/>
                <a:gd name="T96" fmla="*/ 1 w 1677"/>
                <a:gd name="T97" fmla="*/ 1 h 799"/>
                <a:gd name="T98" fmla="*/ 1 w 1677"/>
                <a:gd name="T99" fmla="*/ 1 h 799"/>
                <a:gd name="T100" fmla="*/ 1 w 1677"/>
                <a:gd name="T101" fmla="*/ 1 h 799"/>
                <a:gd name="T102" fmla="*/ 1 w 1677"/>
                <a:gd name="T103" fmla="*/ 1 h 799"/>
                <a:gd name="T104" fmla="*/ 1 w 1677"/>
                <a:gd name="T105" fmla="*/ 1 h 799"/>
                <a:gd name="T106" fmla="*/ 0 w 1677"/>
                <a:gd name="T107" fmla="*/ 1 h 799"/>
                <a:gd name="T108" fmla="*/ 0 w 1677"/>
                <a:gd name="T109" fmla="*/ 1 h 799"/>
                <a:gd name="T110" fmla="*/ 0 w 1677"/>
                <a:gd name="T111" fmla="*/ 1 h 799"/>
                <a:gd name="T112" fmla="*/ 0 w 1677"/>
                <a:gd name="T113" fmla="*/ 1 h 799"/>
                <a:gd name="T114" fmla="*/ 0 w 1677"/>
                <a:gd name="T115" fmla="*/ 1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1" name="Freeform 350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2" name="Freeform 351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3" name="Freeform 352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4" name="Freeform 353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5" name="Freeform 354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6" name="Freeform 355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7" name="Freeform 356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8" name="Freeform 357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9" name="Freeform 358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0" name="Freeform 359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1" name="Freeform 360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2" name="Freeform 361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3" name="Freeform 362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4" name="Freeform 363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1 w 1014"/>
                <a:gd name="T27" fmla="*/ 0 h 502"/>
                <a:gd name="T28" fmla="*/ 1 w 1014"/>
                <a:gd name="T29" fmla="*/ 0 h 502"/>
                <a:gd name="T30" fmla="*/ 1 w 1014"/>
                <a:gd name="T31" fmla="*/ 0 h 502"/>
                <a:gd name="T32" fmla="*/ 1 w 1014"/>
                <a:gd name="T33" fmla="*/ 0 h 502"/>
                <a:gd name="T34" fmla="*/ 1 w 1014"/>
                <a:gd name="T35" fmla="*/ 0 h 502"/>
                <a:gd name="T36" fmla="*/ 1 w 1014"/>
                <a:gd name="T37" fmla="*/ 0 h 502"/>
                <a:gd name="T38" fmla="*/ 1 w 1014"/>
                <a:gd name="T39" fmla="*/ 0 h 502"/>
                <a:gd name="T40" fmla="*/ 1 w 1014"/>
                <a:gd name="T41" fmla="*/ 1 h 502"/>
                <a:gd name="T42" fmla="*/ 1 w 1014"/>
                <a:gd name="T43" fmla="*/ 1 h 502"/>
                <a:gd name="T44" fmla="*/ 1 w 1014"/>
                <a:gd name="T45" fmla="*/ 1 h 502"/>
                <a:gd name="T46" fmla="*/ 1 w 1014"/>
                <a:gd name="T47" fmla="*/ 1 h 502"/>
                <a:gd name="T48" fmla="*/ 1 w 1014"/>
                <a:gd name="T49" fmla="*/ 1 h 502"/>
                <a:gd name="T50" fmla="*/ 1 w 1014"/>
                <a:gd name="T51" fmla="*/ 1 h 502"/>
                <a:gd name="T52" fmla="*/ 1 w 1014"/>
                <a:gd name="T53" fmla="*/ 1 h 502"/>
                <a:gd name="T54" fmla="*/ 1 w 1014"/>
                <a:gd name="T55" fmla="*/ 1 h 502"/>
                <a:gd name="T56" fmla="*/ 1 w 1014"/>
                <a:gd name="T57" fmla="*/ 1 h 502"/>
                <a:gd name="T58" fmla="*/ 1 w 1014"/>
                <a:gd name="T59" fmla="*/ 1 h 502"/>
                <a:gd name="T60" fmla="*/ 1 w 1014"/>
                <a:gd name="T61" fmla="*/ 0 h 502"/>
                <a:gd name="T62" fmla="*/ 1 w 1014"/>
                <a:gd name="T63" fmla="*/ 0 h 502"/>
                <a:gd name="T64" fmla="*/ 1 w 1014"/>
                <a:gd name="T65" fmla="*/ 0 h 502"/>
                <a:gd name="T66" fmla="*/ 1 w 1014"/>
                <a:gd name="T67" fmla="*/ 0 h 502"/>
                <a:gd name="T68" fmla="*/ 1 w 1014"/>
                <a:gd name="T69" fmla="*/ 0 h 502"/>
                <a:gd name="T70" fmla="*/ 1 w 1014"/>
                <a:gd name="T71" fmla="*/ 0 h 502"/>
                <a:gd name="T72" fmla="*/ 1 w 1014"/>
                <a:gd name="T73" fmla="*/ 0 h 502"/>
                <a:gd name="T74" fmla="*/ 1 w 1014"/>
                <a:gd name="T75" fmla="*/ 0 h 502"/>
                <a:gd name="T76" fmla="*/ 1 w 1014"/>
                <a:gd name="T77" fmla="*/ 0 h 502"/>
                <a:gd name="T78" fmla="*/ 1 w 1014"/>
                <a:gd name="T79" fmla="*/ 0 h 502"/>
                <a:gd name="T80" fmla="*/ 1 w 1014"/>
                <a:gd name="T81" fmla="*/ 0 h 502"/>
                <a:gd name="T82" fmla="*/ 1 w 1014"/>
                <a:gd name="T83" fmla="*/ 0 h 502"/>
                <a:gd name="T84" fmla="*/ 1 w 1014"/>
                <a:gd name="T85" fmla="*/ 0 h 502"/>
                <a:gd name="T86" fmla="*/ 1 w 1014"/>
                <a:gd name="T87" fmla="*/ 0 h 502"/>
                <a:gd name="T88" fmla="*/ 1 w 1014"/>
                <a:gd name="T89" fmla="*/ 0 h 502"/>
                <a:gd name="T90" fmla="*/ 1 w 1014"/>
                <a:gd name="T91" fmla="*/ 0 h 502"/>
                <a:gd name="T92" fmla="*/ 1 w 1014"/>
                <a:gd name="T93" fmla="*/ 0 h 502"/>
                <a:gd name="T94" fmla="*/ 1 w 1014"/>
                <a:gd name="T95" fmla="*/ 0 h 502"/>
                <a:gd name="T96" fmla="*/ 1 w 1014"/>
                <a:gd name="T97" fmla="*/ 0 h 502"/>
                <a:gd name="T98" fmla="*/ 1 w 1014"/>
                <a:gd name="T99" fmla="*/ 0 h 502"/>
                <a:gd name="T100" fmla="*/ 1 w 1014"/>
                <a:gd name="T101" fmla="*/ 0 h 502"/>
                <a:gd name="T102" fmla="*/ 1 w 1014"/>
                <a:gd name="T103" fmla="*/ 0 h 502"/>
                <a:gd name="T104" fmla="*/ 1 w 1014"/>
                <a:gd name="T105" fmla="*/ 0 h 502"/>
                <a:gd name="T106" fmla="*/ 1 w 1014"/>
                <a:gd name="T107" fmla="*/ 0 h 502"/>
                <a:gd name="T108" fmla="*/ 1 w 1014"/>
                <a:gd name="T109" fmla="*/ 0 h 502"/>
                <a:gd name="T110" fmla="*/ 1 w 1014"/>
                <a:gd name="T111" fmla="*/ 0 h 502"/>
                <a:gd name="T112" fmla="*/ 1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5" name="Freeform 364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6" name="Freeform 365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7" name="Freeform 366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8" name="Freeform 367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9" name="Freeform 368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0" name="Freeform 369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1" name="Freeform 370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2" name="Freeform 371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1 w 369"/>
                <a:gd name="T59" fmla="*/ 0 h 346"/>
                <a:gd name="T60" fmla="*/ 0 w 369"/>
                <a:gd name="T61" fmla="*/ 0 h 346"/>
                <a:gd name="T62" fmla="*/ 1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3" name="Freeform 372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4" name="Freeform 373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5" name="Freeform 374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6" name="Freeform 375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1 h 416"/>
                <a:gd name="T36" fmla="*/ 0 w 548"/>
                <a:gd name="T37" fmla="*/ 1 h 416"/>
                <a:gd name="T38" fmla="*/ 0 w 548"/>
                <a:gd name="T39" fmla="*/ 1 h 416"/>
                <a:gd name="T40" fmla="*/ 0 w 548"/>
                <a:gd name="T41" fmla="*/ 1 h 416"/>
                <a:gd name="T42" fmla="*/ 1 w 548"/>
                <a:gd name="T43" fmla="*/ 1 h 416"/>
                <a:gd name="T44" fmla="*/ 1 w 548"/>
                <a:gd name="T45" fmla="*/ 1 h 416"/>
                <a:gd name="T46" fmla="*/ 1 w 548"/>
                <a:gd name="T47" fmla="*/ 1 h 416"/>
                <a:gd name="T48" fmla="*/ 1 w 548"/>
                <a:gd name="T49" fmla="*/ 0 h 416"/>
                <a:gd name="T50" fmla="*/ 1 w 548"/>
                <a:gd name="T51" fmla="*/ 0 h 416"/>
                <a:gd name="T52" fmla="*/ 1 w 548"/>
                <a:gd name="T53" fmla="*/ 0 h 416"/>
                <a:gd name="T54" fmla="*/ 1 w 548"/>
                <a:gd name="T55" fmla="*/ 0 h 416"/>
                <a:gd name="T56" fmla="*/ 1 w 548"/>
                <a:gd name="T57" fmla="*/ 0 h 416"/>
                <a:gd name="T58" fmla="*/ 1 w 548"/>
                <a:gd name="T59" fmla="*/ 0 h 416"/>
                <a:gd name="T60" fmla="*/ 1 w 548"/>
                <a:gd name="T61" fmla="*/ 0 h 416"/>
                <a:gd name="T62" fmla="*/ 1 w 548"/>
                <a:gd name="T63" fmla="*/ 0 h 416"/>
                <a:gd name="T64" fmla="*/ 1 w 548"/>
                <a:gd name="T65" fmla="*/ 0 h 416"/>
                <a:gd name="T66" fmla="*/ 1 w 548"/>
                <a:gd name="T67" fmla="*/ 0 h 416"/>
                <a:gd name="T68" fmla="*/ 1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7" name="Freeform 376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8" name="Freeform 377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9" name="Freeform 378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0" name="Freeform 379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1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1 h 435"/>
                <a:gd name="T48" fmla="*/ 0 w 375"/>
                <a:gd name="T49" fmla="*/ 1 h 435"/>
                <a:gd name="T50" fmla="*/ 0 w 375"/>
                <a:gd name="T51" fmla="*/ 1 h 435"/>
                <a:gd name="T52" fmla="*/ 0 w 375"/>
                <a:gd name="T53" fmla="*/ 1 h 435"/>
                <a:gd name="T54" fmla="*/ 0 w 375"/>
                <a:gd name="T55" fmla="*/ 1 h 435"/>
                <a:gd name="T56" fmla="*/ 0 w 375"/>
                <a:gd name="T57" fmla="*/ 1 h 435"/>
                <a:gd name="T58" fmla="*/ 0 w 375"/>
                <a:gd name="T59" fmla="*/ 1 h 435"/>
                <a:gd name="T60" fmla="*/ 0 w 375"/>
                <a:gd name="T61" fmla="*/ 1 h 435"/>
                <a:gd name="T62" fmla="*/ 0 w 375"/>
                <a:gd name="T63" fmla="*/ 1 h 435"/>
                <a:gd name="T64" fmla="*/ 0 w 375"/>
                <a:gd name="T65" fmla="*/ 1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1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1" name="Freeform 380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882" name="Freeform 381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3" name="Freeform 382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4" name="Freeform 383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1 h 824"/>
                <a:gd name="T2" fmla="*/ 0 w 2245"/>
                <a:gd name="T3" fmla="*/ 1 h 824"/>
                <a:gd name="T4" fmla="*/ 0 w 2245"/>
                <a:gd name="T5" fmla="*/ 0 h 824"/>
                <a:gd name="T6" fmla="*/ 0 w 2245"/>
                <a:gd name="T7" fmla="*/ 0 h 824"/>
                <a:gd name="T8" fmla="*/ 1 w 2245"/>
                <a:gd name="T9" fmla="*/ 0 h 824"/>
                <a:gd name="T10" fmla="*/ 1 w 2245"/>
                <a:gd name="T11" fmla="*/ 1 h 824"/>
                <a:gd name="T12" fmla="*/ 1 w 2245"/>
                <a:gd name="T13" fmla="*/ 1 h 824"/>
                <a:gd name="T14" fmla="*/ 1 w 2245"/>
                <a:gd name="T15" fmla="*/ 1 h 824"/>
                <a:gd name="T16" fmla="*/ 0 w 2245"/>
                <a:gd name="T17" fmla="*/ 1 h 824"/>
                <a:gd name="T18" fmla="*/ 0 w 2245"/>
                <a:gd name="T19" fmla="*/ 1 h 824"/>
                <a:gd name="T20" fmla="*/ 1 w 2245"/>
                <a:gd name="T21" fmla="*/ 1 h 824"/>
                <a:gd name="T22" fmla="*/ 1 w 2245"/>
                <a:gd name="T23" fmla="*/ 1 h 824"/>
                <a:gd name="T24" fmla="*/ 1 w 2245"/>
                <a:gd name="T25" fmla="*/ 1 h 824"/>
                <a:gd name="T26" fmla="*/ 1 w 2245"/>
                <a:gd name="T27" fmla="*/ 1 h 824"/>
                <a:gd name="T28" fmla="*/ 1 w 2245"/>
                <a:gd name="T29" fmla="*/ 1 h 824"/>
                <a:gd name="T30" fmla="*/ 1 w 2245"/>
                <a:gd name="T31" fmla="*/ 1 h 824"/>
                <a:gd name="T32" fmla="*/ 1 w 2245"/>
                <a:gd name="T33" fmla="*/ 1 h 824"/>
                <a:gd name="T34" fmla="*/ 1 w 2245"/>
                <a:gd name="T35" fmla="*/ 1 h 824"/>
                <a:gd name="T36" fmla="*/ 1 w 2245"/>
                <a:gd name="T37" fmla="*/ 1 h 824"/>
                <a:gd name="T38" fmla="*/ 1 w 2245"/>
                <a:gd name="T39" fmla="*/ 1 h 824"/>
                <a:gd name="T40" fmla="*/ 1 w 2245"/>
                <a:gd name="T41" fmla="*/ 1 h 824"/>
                <a:gd name="T42" fmla="*/ 2 w 2245"/>
                <a:gd name="T43" fmla="*/ 1 h 824"/>
                <a:gd name="T44" fmla="*/ 2 w 2245"/>
                <a:gd name="T45" fmla="*/ 1 h 824"/>
                <a:gd name="T46" fmla="*/ 2 w 2245"/>
                <a:gd name="T47" fmla="*/ 0 h 824"/>
                <a:gd name="T48" fmla="*/ 2 w 2245"/>
                <a:gd name="T49" fmla="*/ 0 h 824"/>
                <a:gd name="T50" fmla="*/ 2 w 2245"/>
                <a:gd name="T51" fmla="*/ 0 h 824"/>
                <a:gd name="T52" fmla="*/ 2 w 2245"/>
                <a:gd name="T53" fmla="*/ 0 h 824"/>
                <a:gd name="T54" fmla="*/ 2 w 2245"/>
                <a:gd name="T55" fmla="*/ 0 h 824"/>
                <a:gd name="T56" fmla="*/ 2 w 2245"/>
                <a:gd name="T57" fmla="*/ 0 h 824"/>
                <a:gd name="T58" fmla="*/ 3 w 2245"/>
                <a:gd name="T59" fmla="*/ 0 h 824"/>
                <a:gd name="T60" fmla="*/ 3 w 2245"/>
                <a:gd name="T61" fmla="*/ 0 h 824"/>
                <a:gd name="T62" fmla="*/ 3 w 2245"/>
                <a:gd name="T63" fmla="*/ 0 h 824"/>
                <a:gd name="T64" fmla="*/ 3 w 2245"/>
                <a:gd name="T65" fmla="*/ 0 h 824"/>
                <a:gd name="T66" fmla="*/ 3 w 2245"/>
                <a:gd name="T67" fmla="*/ 0 h 824"/>
                <a:gd name="T68" fmla="*/ 3 w 2245"/>
                <a:gd name="T69" fmla="*/ 1 h 824"/>
                <a:gd name="T70" fmla="*/ 3 w 2245"/>
                <a:gd name="T71" fmla="*/ 1 h 824"/>
                <a:gd name="T72" fmla="*/ 3 w 2245"/>
                <a:gd name="T73" fmla="*/ 1 h 824"/>
                <a:gd name="T74" fmla="*/ 3 w 2245"/>
                <a:gd name="T75" fmla="*/ 1 h 824"/>
                <a:gd name="T76" fmla="*/ 3 w 2245"/>
                <a:gd name="T77" fmla="*/ 1 h 824"/>
                <a:gd name="T78" fmla="*/ 3 w 2245"/>
                <a:gd name="T79" fmla="*/ 1 h 824"/>
                <a:gd name="T80" fmla="*/ 3 w 2245"/>
                <a:gd name="T81" fmla="*/ 1 h 824"/>
                <a:gd name="T82" fmla="*/ 2 w 2245"/>
                <a:gd name="T83" fmla="*/ 1 h 824"/>
                <a:gd name="T84" fmla="*/ 3 w 2245"/>
                <a:gd name="T85" fmla="*/ 1 h 824"/>
                <a:gd name="T86" fmla="*/ 2 w 2245"/>
                <a:gd name="T87" fmla="*/ 1 h 824"/>
                <a:gd name="T88" fmla="*/ 2 w 2245"/>
                <a:gd name="T89" fmla="*/ 1 h 824"/>
                <a:gd name="T90" fmla="*/ 2 w 2245"/>
                <a:gd name="T91" fmla="*/ 1 h 824"/>
                <a:gd name="T92" fmla="*/ 2 w 2245"/>
                <a:gd name="T93" fmla="*/ 1 h 824"/>
                <a:gd name="T94" fmla="*/ 2 w 2245"/>
                <a:gd name="T95" fmla="*/ 1 h 824"/>
                <a:gd name="T96" fmla="*/ 2 w 2245"/>
                <a:gd name="T97" fmla="*/ 0 h 824"/>
                <a:gd name="T98" fmla="*/ 2 w 2245"/>
                <a:gd name="T99" fmla="*/ 1 h 824"/>
                <a:gd name="T100" fmla="*/ 2 w 2245"/>
                <a:gd name="T101" fmla="*/ 1 h 824"/>
                <a:gd name="T102" fmla="*/ 2 w 2245"/>
                <a:gd name="T103" fmla="*/ 1 h 824"/>
                <a:gd name="T104" fmla="*/ 2 w 2245"/>
                <a:gd name="T105" fmla="*/ 1 h 824"/>
                <a:gd name="T106" fmla="*/ 2 w 2245"/>
                <a:gd name="T107" fmla="*/ 1 h 824"/>
                <a:gd name="T108" fmla="*/ 1 w 2245"/>
                <a:gd name="T109" fmla="*/ 1 h 824"/>
                <a:gd name="T110" fmla="*/ 1 w 2245"/>
                <a:gd name="T111" fmla="*/ 1 h 824"/>
                <a:gd name="T112" fmla="*/ 1 w 2245"/>
                <a:gd name="T113" fmla="*/ 1 h 824"/>
                <a:gd name="T114" fmla="*/ 1 w 2245"/>
                <a:gd name="T115" fmla="*/ 1 h 824"/>
                <a:gd name="T116" fmla="*/ 1 w 2245"/>
                <a:gd name="T117" fmla="*/ 1 h 824"/>
                <a:gd name="T118" fmla="*/ 1 w 2245"/>
                <a:gd name="T119" fmla="*/ 1 h 824"/>
                <a:gd name="T120" fmla="*/ 0 w 2245"/>
                <a:gd name="T121" fmla="*/ 1 h 824"/>
                <a:gd name="T122" fmla="*/ 0 w 2245"/>
                <a:gd name="T123" fmla="*/ 1 h 824"/>
                <a:gd name="T124" fmla="*/ 0 w 2245"/>
                <a:gd name="T125" fmla="*/ 1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5" name="Freeform 384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6" name="Freeform 385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7" name="Freeform 386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8" name="Freeform 387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9" name="Freeform 388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0" name="Freeform 389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1" name="Freeform 390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2" name="Freeform 391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3" name="Freeform 392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4" name="Freeform 393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5" name="Freeform 394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6" name="Freeform 395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7" name="Freeform 396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8" name="Freeform 397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9" name="Freeform 398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0" name="Freeform 399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1" name="Freeform 400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2" name="Freeform 401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758" name="Group 418"/>
          <p:cNvGrpSpPr>
            <a:grpSpLocks/>
          </p:cNvGrpSpPr>
          <p:nvPr/>
        </p:nvGrpSpPr>
        <p:grpSpPr bwMode="auto">
          <a:xfrm>
            <a:off x="6100826" y="3628961"/>
            <a:ext cx="958550" cy="958873"/>
            <a:chOff x="5007" y="2137"/>
            <a:chExt cx="401" cy="398"/>
          </a:xfrm>
        </p:grpSpPr>
        <p:grpSp>
          <p:nvGrpSpPr>
            <p:cNvPr id="73815" name="Group 419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73817" name="Freeform 420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8" name="Freeform 421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9" name="Freeform 422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20" name="Freeform 423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816" name="Freeform 424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59" name="Group 425"/>
          <p:cNvGrpSpPr>
            <a:grpSpLocks/>
          </p:cNvGrpSpPr>
          <p:nvPr/>
        </p:nvGrpSpPr>
        <p:grpSpPr bwMode="auto">
          <a:xfrm>
            <a:off x="5142274" y="3259536"/>
            <a:ext cx="961845" cy="958873"/>
            <a:chOff x="5007" y="2137"/>
            <a:chExt cx="401" cy="398"/>
          </a:xfrm>
        </p:grpSpPr>
        <p:grpSp>
          <p:nvGrpSpPr>
            <p:cNvPr id="73809" name="Group 426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73811" name="Freeform 427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5 h 817"/>
                  <a:gd name="T2" fmla="*/ 3 w 630"/>
                  <a:gd name="T3" fmla="*/ 6 h 817"/>
                  <a:gd name="T4" fmla="*/ 4 w 630"/>
                  <a:gd name="T5" fmla="*/ 7 h 817"/>
                  <a:gd name="T6" fmla="*/ 5 w 630"/>
                  <a:gd name="T7" fmla="*/ 12 h 817"/>
                  <a:gd name="T8" fmla="*/ 4 w 630"/>
                  <a:gd name="T9" fmla="*/ 13 h 817"/>
                  <a:gd name="T10" fmla="*/ 6 w 630"/>
                  <a:gd name="T11" fmla="*/ 13 h 817"/>
                  <a:gd name="T12" fmla="*/ 5 w 630"/>
                  <a:gd name="T13" fmla="*/ 13 h 817"/>
                  <a:gd name="T14" fmla="*/ 5 w 630"/>
                  <a:gd name="T15" fmla="*/ 11 h 817"/>
                  <a:gd name="T16" fmla="*/ 6 w 630"/>
                  <a:gd name="T17" fmla="*/ 9 h 817"/>
                  <a:gd name="T18" fmla="*/ 7 w 630"/>
                  <a:gd name="T19" fmla="*/ 8 h 817"/>
                  <a:gd name="T20" fmla="*/ 9 w 630"/>
                  <a:gd name="T21" fmla="*/ 7 h 817"/>
                  <a:gd name="T22" fmla="*/ 10 w 630"/>
                  <a:gd name="T23" fmla="*/ 7 h 817"/>
                  <a:gd name="T24" fmla="*/ 8 w 630"/>
                  <a:gd name="T25" fmla="*/ 7 h 817"/>
                  <a:gd name="T26" fmla="*/ 9 w 630"/>
                  <a:gd name="T27" fmla="*/ 6 h 817"/>
                  <a:gd name="T28" fmla="*/ 9 w 630"/>
                  <a:gd name="T29" fmla="*/ 6 h 817"/>
                  <a:gd name="T30" fmla="*/ 8 w 630"/>
                  <a:gd name="T31" fmla="*/ 7 h 817"/>
                  <a:gd name="T32" fmla="*/ 6 w 630"/>
                  <a:gd name="T33" fmla="*/ 8 h 817"/>
                  <a:gd name="T34" fmla="*/ 5 w 630"/>
                  <a:gd name="T35" fmla="*/ 10 h 817"/>
                  <a:gd name="T36" fmla="*/ 6 w 630"/>
                  <a:gd name="T37" fmla="*/ 8 h 817"/>
                  <a:gd name="T38" fmla="*/ 7 w 630"/>
                  <a:gd name="T39" fmla="*/ 7 h 817"/>
                  <a:gd name="T40" fmla="*/ 6 w 630"/>
                  <a:gd name="T41" fmla="*/ 7 h 817"/>
                  <a:gd name="T42" fmla="*/ 6 w 630"/>
                  <a:gd name="T43" fmla="*/ 6 h 817"/>
                  <a:gd name="T44" fmla="*/ 7 w 630"/>
                  <a:gd name="T45" fmla="*/ 5 h 817"/>
                  <a:gd name="T46" fmla="*/ 8 w 630"/>
                  <a:gd name="T47" fmla="*/ 4 h 817"/>
                  <a:gd name="T48" fmla="*/ 8 w 630"/>
                  <a:gd name="T49" fmla="*/ 4 h 817"/>
                  <a:gd name="T50" fmla="*/ 7 w 630"/>
                  <a:gd name="T51" fmla="*/ 4 h 817"/>
                  <a:gd name="T52" fmla="*/ 7 w 630"/>
                  <a:gd name="T53" fmla="*/ 3 h 817"/>
                  <a:gd name="T54" fmla="*/ 7 w 630"/>
                  <a:gd name="T55" fmla="*/ 1 h 817"/>
                  <a:gd name="T56" fmla="*/ 6 w 630"/>
                  <a:gd name="T57" fmla="*/ 2 h 817"/>
                  <a:gd name="T58" fmla="*/ 6 w 630"/>
                  <a:gd name="T59" fmla="*/ 2 h 817"/>
                  <a:gd name="T60" fmla="*/ 6 w 630"/>
                  <a:gd name="T61" fmla="*/ 2 h 817"/>
                  <a:gd name="T62" fmla="*/ 6 w 630"/>
                  <a:gd name="T63" fmla="*/ 3 h 817"/>
                  <a:gd name="T64" fmla="*/ 7 w 630"/>
                  <a:gd name="T65" fmla="*/ 4 h 817"/>
                  <a:gd name="T66" fmla="*/ 6 w 630"/>
                  <a:gd name="T67" fmla="*/ 7 h 817"/>
                  <a:gd name="T68" fmla="*/ 5 w 630"/>
                  <a:gd name="T69" fmla="*/ 8 h 817"/>
                  <a:gd name="T70" fmla="*/ 6 w 630"/>
                  <a:gd name="T71" fmla="*/ 4 h 817"/>
                  <a:gd name="T72" fmla="*/ 6 w 630"/>
                  <a:gd name="T73" fmla="*/ 4 h 817"/>
                  <a:gd name="T74" fmla="*/ 5 w 630"/>
                  <a:gd name="T75" fmla="*/ 5 h 817"/>
                  <a:gd name="T76" fmla="*/ 5 w 630"/>
                  <a:gd name="T77" fmla="*/ 2 h 817"/>
                  <a:gd name="T78" fmla="*/ 5 w 630"/>
                  <a:gd name="T79" fmla="*/ 3 h 817"/>
                  <a:gd name="T80" fmla="*/ 4 w 630"/>
                  <a:gd name="T81" fmla="*/ 1 h 817"/>
                  <a:gd name="T82" fmla="*/ 4 w 630"/>
                  <a:gd name="T83" fmla="*/ 2 h 817"/>
                  <a:gd name="T84" fmla="*/ 5 w 630"/>
                  <a:gd name="T85" fmla="*/ 4 h 817"/>
                  <a:gd name="T86" fmla="*/ 5 w 630"/>
                  <a:gd name="T87" fmla="*/ 8 h 817"/>
                  <a:gd name="T88" fmla="*/ 4 w 630"/>
                  <a:gd name="T89" fmla="*/ 6 h 817"/>
                  <a:gd name="T90" fmla="*/ 3 w 630"/>
                  <a:gd name="T91" fmla="*/ 5 h 817"/>
                  <a:gd name="T92" fmla="*/ 3 w 630"/>
                  <a:gd name="T93" fmla="*/ 4 h 817"/>
                  <a:gd name="T94" fmla="*/ 3 w 630"/>
                  <a:gd name="T95" fmla="*/ 6 h 817"/>
                  <a:gd name="T96" fmla="*/ 3 w 630"/>
                  <a:gd name="T97" fmla="*/ 6 h 817"/>
                  <a:gd name="T98" fmla="*/ 3 w 630"/>
                  <a:gd name="T99" fmla="*/ 5 h 817"/>
                  <a:gd name="T100" fmla="*/ 1 w 630"/>
                  <a:gd name="T101" fmla="*/ 4 h 817"/>
                  <a:gd name="T102" fmla="*/ 1 w 630"/>
                  <a:gd name="T103" fmla="*/ 4 h 817"/>
                  <a:gd name="T104" fmla="*/ 2 w 630"/>
                  <a:gd name="T105" fmla="*/ 5 h 817"/>
                  <a:gd name="T106" fmla="*/ 1 w 630"/>
                  <a:gd name="T107" fmla="*/ 5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2" name="Freeform 428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8 w 865"/>
                  <a:gd name="T1" fmla="*/ 1 h 706"/>
                  <a:gd name="T2" fmla="*/ 9 w 865"/>
                  <a:gd name="T3" fmla="*/ 1 h 706"/>
                  <a:gd name="T4" fmla="*/ 9 w 865"/>
                  <a:gd name="T5" fmla="*/ 3 h 706"/>
                  <a:gd name="T6" fmla="*/ 9 w 865"/>
                  <a:gd name="T7" fmla="*/ 4 h 706"/>
                  <a:gd name="T8" fmla="*/ 10 w 865"/>
                  <a:gd name="T9" fmla="*/ 3 h 706"/>
                  <a:gd name="T10" fmla="*/ 11 w 865"/>
                  <a:gd name="T11" fmla="*/ 4 h 706"/>
                  <a:gd name="T12" fmla="*/ 11 w 865"/>
                  <a:gd name="T13" fmla="*/ 5 h 706"/>
                  <a:gd name="T14" fmla="*/ 10 w 865"/>
                  <a:gd name="T15" fmla="*/ 7 h 706"/>
                  <a:gd name="T16" fmla="*/ 9 w 865"/>
                  <a:gd name="T17" fmla="*/ 6 h 706"/>
                  <a:gd name="T18" fmla="*/ 9 w 865"/>
                  <a:gd name="T19" fmla="*/ 6 h 706"/>
                  <a:gd name="T20" fmla="*/ 8 w 865"/>
                  <a:gd name="T21" fmla="*/ 6 h 706"/>
                  <a:gd name="T22" fmla="*/ 8 w 865"/>
                  <a:gd name="T23" fmla="*/ 6 h 706"/>
                  <a:gd name="T24" fmla="*/ 7 w 865"/>
                  <a:gd name="T25" fmla="*/ 7 h 706"/>
                  <a:gd name="T26" fmla="*/ 7 w 865"/>
                  <a:gd name="T27" fmla="*/ 7 h 706"/>
                  <a:gd name="T28" fmla="*/ 7 w 865"/>
                  <a:gd name="T29" fmla="*/ 7 h 706"/>
                  <a:gd name="T30" fmla="*/ 7 w 865"/>
                  <a:gd name="T31" fmla="*/ 7 h 706"/>
                  <a:gd name="T32" fmla="*/ 8 w 865"/>
                  <a:gd name="T33" fmla="*/ 8 h 706"/>
                  <a:gd name="T34" fmla="*/ 9 w 865"/>
                  <a:gd name="T35" fmla="*/ 8 h 706"/>
                  <a:gd name="T36" fmla="*/ 9 w 865"/>
                  <a:gd name="T37" fmla="*/ 7 h 706"/>
                  <a:gd name="T38" fmla="*/ 10 w 865"/>
                  <a:gd name="T39" fmla="*/ 7 h 706"/>
                  <a:gd name="T40" fmla="*/ 10 w 865"/>
                  <a:gd name="T41" fmla="*/ 7 h 706"/>
                  <a:gd name="T42" fmla="*/ 11 w 865"/>
                  <a:gd name="T43" fmla="*/ 6 h 706"/>
                  <a:gd name="T44" fmla="*/ 12 w 865"/>
                  <a:gd name="T45" fmla="*/ 7 h 706"/>
                  <a:gd name="T46" fmla="*/ 12 w 865"/>
                  <a:gd name="T47" fmla="*/ 8 h 706"/>
                  <a:gd name="T48" fmla="*/ 12 w 865"/>
                  <a:gd name="T49" fmla="*/ 8 h 706"/>
                  <a:gd name="T50" fmla="*/ 13 w 865"/>
                  <a:gd name="T51" fmla="*/ 7 h 706"/>
                  <a:gd name="T52" fmla="*/ 13 w 865"/>
                  <a:gd name="T53" fmla="*/ 7 h 706"/>
                  <a:gd name="T54" fmla="*/ 14 w 865"/>
                  <a:gd name="T55" fmla="*/ 8 h 706"/>
                  <a:gd name="T56" fmla="*/ 13 w 865"/>
                  <a:gd name="T57" fmla="*/ 10 h 706"/>
                  <a:gd name="T58" fmla="*/ 12 w 865"/>
                  <a:gd name="T59" fmla="*/ 11 h 706"/>
                  <a:gd name="T60" fmla="*/ 10 w 865"/>
                  <a:gd name="T61" fmla="*/ 11 h 706"/>
                  <a:gd name="T62" fmla="*/ 10 w 865"/>
                  <a:gd name="T63" fmla="*/ 11 h 706"/>
                  <a:gd name="T64" fmla="*/ 10 w 865"/>
                  <a:gd name="T65" fmla="*/ 10 h 706"/>
                  <a:gd name="T66" fmla="*/ 10 w 865"/>
                  <a:gd name="T67" fmla="*/ 9 h 706"/>
                  <a:gd name="T68" fmla="*/ 10 w 865"/>
                  <a:gd name="T69" fmla="*/ 9 h 706"/>
                  <a:gd name="T70" fmla="*/ 9 w 865"/>
                  <a:gd name="T71" fmla="*/ 10 h 706"/>
                  <a:gd name="T72" fmla="*/ 8 w 865"/>
                  <a:gd name="T73" fmla="*/ 10 h 706"/>
                  <a:gd name="T74" fmla="*/ 7 w 865"/>
                  <a:gd name="T75" fmla="*/ 10 h 706"/>
                  <a:gd name="T76" fmla="*/ 6 w 865"/>
                  <a:gd name="T77" fmla="*/ 10 h 706"/>
                  <a:gd name="T78" fmla="*/ 6 w 865"/>
                  <a:gd name="T79" fmla="*/ 10 h 706"/>
                  <a:gd name="T80" fmla="*/ 6 w 865"/>
                  <a:gd name="T81" fmla="*/ 11 h 706"/>
                  <a:gd name="T82" fmla="*/ 4 w 865"/>
                  <a:gd name="T83" fmla="*/ 11 h 706"/>
                  <a:gd name="T84" fmla="*/ 3 w 865"/>
                  <a:gd name="T85" fmla="*/ 10 h 706"/>
                  <a:gd name="T86" fmla="*/ 3 w 865"/>
                  <a:gd name="T87" fmla="*/ 10 h 706"/>
                  <a:gd name="T88" fmla="*/ 3 w 865"/>
                  <a:gd name="T89" fmla="*/ 9 h 706"/>
                  <a:gd name="T90" fmla="*/ 2 w 865"/>
                  <a:gd name="T91" fmla="*/ 9 h 706"/>
                  <a:gd name="T92" fmla="*/ 1 w 865"/>
                  <a:gd name="T93" fmla="*/ 8 h 706"/>
                  <a:gd name="T94" fmla="*/ 1 w 865"/>
                  <a:gd name="T95" fmla="*/ 7 h 706"/>
                  <a:gd name="T96" fmla="*/ 1 w 865"/>
                  <a:gd name="T97" fmla="*/ 6 h 706"/>
                  <a:gd name="T98" fmla="*/ 2 w 865"/>
                  <a:gd name="T99" fmla="*/ 5 h 706"/>
                  <a:gd name="T100" fmla="*/ 3 w 865"/>
                  <a:gd name="T101" fmla="*/ 4 h 706"/>
                  <a:gd name="T102" fmla="*/ 4 w 865"/>
                  <a:gd name="T103" fmla="*/ 5 h 706"/>
                  <a:gd name="T104" fmla="*/ 4 w 865"/>
                  <a:gd name="T105" fmla="*/ 6 h 706"/>
                  <a:gd name="T106" fmla="*/ 5 w 865"/>
                  <a:gd name="T107" fmla="*/ 6 h 706"/>
                  <a:gd name="T108" fmla="*/ 5 w 865"/>
                  <a:gd name="T109" fmla="*/ 6 h 706"/>
                  <a:gd name="T110" fmla="*/ 4 w 865"/>
                  <a:gd name="T111" fmla="*/ 4 h 706"/>
                  <a:gd name="T112" fmla="*/ 6 w 865"/>
                  <a:gd name="T113" fmla="*/ 2 h 706"/>
                  <a:gd name="T114" fmla="*/ 6 w 865"/>
                  <a:gd name="T115" fmla="*/ 1 h 706"/>
                  <a:gd name="T116" fmla="*/ 7 w 865"/>
                  <a:gd name="T117" fmla="*/ 3 h 706"/>
                  <a:gd name="T118" fmla="*/ 7 w 865"/>
                  <a:gd name="T119" fmla="*/ 3 h 706"/>
                  <a:gd name="T120" fmla="*/ 7 w 865"/>
                  <a:gd name="T121" fmla="*/ 2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3" name="Freeform 429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1 w 347"/>
                  <a:gd name="T1" fmla="*/ 1 h 262"/>
                  <a:gd name="T2" fmla="*/ 2 w 347"/>
                  <a:gd name="T3" fmla="*/ 2 h 262"/>
                  <a:gd name="T4" fmla="*/ 2 w 347"/>
                  <a:gd name="T5" fmla="*/ 2 h 262"/>
                  <a:gd name="T6" fmla="*/ 2 w 347"/>
                  <a:gd name="T7" fmla="*/ 3 h 262"/>
                  <a:gd name="T8" fmla="*/ 2 w 347"/>
                  <a:gd name="T9" fmla="*/ 3 h 262"/>
                  <a:gd name="T10" fmla="*/ 2 w 347"/>
                  <a:gd name="T11" fmla="*/ 3 h 262"/>
                  <a:gd name="T12" fmla="*/ 2 w 347"/>
                  <a:gd name="T13" fmla="*/ 3 h 262"/>
                  <a:gd name="T14" fmla="*/ 1 w 347"/>
                  <a:gd name="T15" fmla="*/ 2 h 262"/>
                  <a:gd name="T16" fmla="*/ 1 w 347"/>
                  <a:gd name="T17" fmla="*/ 2 h 262"/>
                  <a:gd name="T18" fmla="*/ 1 w 347"/>
                  <a:gd name="T19" fmla="*/ 2 h 262"/>
                  <a:gd name="T20" fmla="*/ 0 w 347"/>
                  <a:gd name="T21" fmla="*/ 2 h 262"/>
                  <a:gd name="T22" fmla="*/ 0 w 347"/>
                  <a:gd name="T23" fmla="*/ 2 h 262"/>
                  <a:gd name="T24" fmla="*/ 0 w 347"/>
                  <a:gd name="T25" fmla="*/ 2 h 262"/>
                  <a:gd name="T26" fmla="*/ 0 w 347"/>
                  <a:gd name="T27" fmla="*/ 2 h 262"/>
                  <a:gd name="T28" fmla="*/ 1 w 347"/>
                  <a:gd name="T29" fmla="*/ 3 h 262"/>
                  <a:gd name="T30" fmla="*/ 2 w 347"/>
                  <a:gd name="T31" fmla="*/ 3 h 262"/>
                  <a:gd name="T32" fmla="*/ 2 w 347"/>
                  <a:gd name="T33" fmla="*/ 3 h 262"/>
                  <a:gd name="T34" fmla="*/ 2 w 347"/>
                  <a:gd name="T35" fmla="*/ 4 h 262"/>
                  <a:gd name="T36" fmla="*/ 2 w 347"/>
                  <a:gd name="T37" fmla="*/ 4 h 262"/>
                  <a:gd name="T38" fmla="*/ 2 w 347"/>
                  <a:gd name="T39" fmla="*/ 5 h 262"/>
                  <a:gd name="T40" fmla="*/ 2 w 347"/>
                  <a:gd name="T41" fmla="*/ 5 h 262"/>
                  <a:gd name="T42" fmla="*/ 2 w 347"/>
                  <a:gd name="T43" fmla="*/ 5 h 262"/>
                  <a:gd name="T44" fmla="*/ 2 w 347"/>
                  <a:gd name="T45" fmla="*/ 5 h 262"/>
                  <a:gd name="T46" fmla="*/ 2 w 347"/>
                  <a:gd name="T47" fmla="*/ 5 h 262"/>
                  <a:gd name="T48" fmla="*/ 3 w 347"/>
                  <a:gd name="T49" fmla="*/ 5 h 262"/>
                  <a:gd name="T50" fmla="*/ 3 w 347"/>
                  <a:gd name="T51" fmla="*/ 5 h 262"/>
                  <a:gd name="T52" fmla="*/ 3 w 347"/>
                  <a:gd name="T53" fmla="*/ 4 h 262"/>
                  <a:gd name="T54" fmla="*/ 3 w 347"/>
                  <a:gd name="T55" fmla="*/ 4 h 262"/>
                  <a:gd name="T56" fmla="*/ 3 w 347"/>
                  <a:gd name="T57" fmla="*/ 3 h 262"/>
                  <a:gd name="T58" fmla="*/ 3 w 347"/>
                  <a:gd name="T59" fmla="*/ 3 h 262"/>
                  <a:gd name="T60" fmla="*/ 4 w 347"/>
                  <a:gd name="T61" fmla="*/ 2 h 262"/>
                  <a:gd name="T62" fmla="*/ 4 w 347"/>
                  <a:gd name="T63" fmla="*/ 2 h 262"/>
                  <a:gd name="T64" fmla="*/ 4 w 347"/>
                  <a:gd name="T65" fmla="*/ 2 h 262"/>
                  <a:gd name="T66" fmla="*/ 4 w 347"/>
                  <a:gd name="T67" fmla="*/ 2 h 262"/>
                  <a:gd name="T68" fmla="*/ 4 w 347"/>
                  <a:gd name="T69" fmla="*/ 2 h 262"/>
                  <a:gd name="T70" fmla="*/ 5 w 347"/>
                  <a:gd name="T71" fmla="*/ 2 h 262"/>
                  <a:gd name="T72" fmla="*/ 5 w 347"/>
                  <a:gd name="T73" fmla="*/ 2 h 262"/>
                  <a:gd name="T74" fmla="*/ 4 w 347"/>
                  <a:gd name="T75" fmla="*/ 2 h 262"/>
                  <a:gd name="T76" fmla="*/ 4 w 347"/>
                  <a:gd name="T77" fmla="*/ 2 h 262"/>
                  <a:gd name="T78" fmla="*/ 3 w 347"/>
                  <a:gd name="T79" fmla="*/ 2 h 262"/>
                  <a:gd name="T80" fmla="*/ 3 w 347"/>
                  <a:gd name="T81" fmla="*/ 3 h 262"/>
                  <a:gd name="T82" fmla="*/ 3 w 347"/>
                  <a:gd name="T83" fmla="*/ 3 h 262"/>
                  <a:gd name="T84" fmla="*/ 2 w 347"/>
                  <a:gd name="T85" fmla="*/ 2 h 262"/>
                  <a:gd name="T86" fmla="*/ 2 w 347"/>
                  <a:gd name="T87" fmla="*/ 2 h 262"/>
                  <a:gd name="T88" fmla="*/ 3 w 347"/>
                  <a:gd name="T89" fmla="*/ 1 h 262"/>
                  <a:gd name="T90" fmla="*/ 3 w 347"/>
                  <a:gd name="T91" fmla="*/ 1 h 262"/>
                  <a:gd name="T92" fmla="*/ 3 w 347"/>
                  <a:gd name="T93" fmla="*/ 1 h 262"/>
                  <a:gd name="T94" fmla="*/ 2 w 347"/>
                  <a:gd name="T95" fmla="*/ 2 h 262"/>
                  <a:gd name="T96" fmla="*/ 2 w 347"/>
                  <a:gd name="T97" fmla="*/ 1 h 262"/>
                  <a:gd name="T98" fmla="*/ 2 w 347"/>
                  <a:gd name="T99" fmla="*/ 1 h 262"/>
                  <a:gd name="T100" fmla="*/ 2 w 347"/>
                  <a:gd name="T101" fmla="*/ 1 h 262"/>
                  <a:gd name="T102" fmla="*/ 2 w 347"/>
                  <a:gd name="T103" fmla="*/ 2 h 262"/>
                  <a:gd name="T104" fmla="*/ 2 w 347"/>
                  <a:gd name="T105" fmla="*/ 2 h 262"/>
                  <a:gd name="T106" fmla="*/ 2 w 347"/>
                  <a:gd name="T107" fmla="*/ 2 h 262"/>
                  <a:gd name="T108" fmla="*/ 1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814" name="Freeform 430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4 w 544"/>
                  <a:gd name="T1" fmla="*/ 3 h 298"/>
                  <a:gd name="T2" fmla="*/ 4 w 544"/>
                  <a:gd name="T3" fmla="*/ 3 h 298"/>
                  <a:gd name="T4" fmla="*/ 4 w 544"/>
                  <a:gd name="T5" fmla="*/ 4 h 298"/>
                  <a:gd name="T6" fmla="*/ 4 w 544"/>
                  <a:gd name="T7" fmla="*/ 4 h 298"/>
                  <a:gd name="T8" fmla="*/ 4 w 544"/>
                  <a:gd name="T9" fmla="*/ 5 h 298"/>
                  <a:gd name="T10" fmla="*/ 4 w 544"/>
                  <a:gd name="T11" fmla="*/ 5 h 298"/>
                  <a:gd name="T12" fmla="*/ 3 w 544"/>
                  <a:gd name="T13" fmla="*/ 5 h 298"/>
                  <a:gd name="T14" fmla="*/ 3 w 544"/>
                  <a:gd name="T15" fmla="*/ 5 h 298"/>
                  <a:gd name="T16" fmla="*/ 2 w 544"/>
                  <a:gd name="T17" fmla="*/ 5 h 298"/>
                  <a:gd name="T18" fmla="*/ 1 w 544"/>
                  <a:gd name="T19" fmla="*/ 5 h 298"/>
                  <a:gd name="T20" fmla="*/ 1 w 544"/>
                  <a:gd name="T21" fmla="*/ 4 h 298"/>
                  <a:gd name="T22" fmla="*/ 1 w 544"/>
                  <a:gd name="T23" fmla="*/ 4 h 298"/>
                  <a:gd name="T24" fmla="*/ 1 w 544"/>
                  <a:gd name="T25" fmla="*/ 3 h 298"/>
                  <a:gd name="T26" fmla="*/ 1 w 544"/>
                  <a:gd name="T27" fmla="*/ 3 h 298"/>
                  <a:gd name="T28" fmla="*/ 2 w 544"/>
                  <a:gd name="T29" fmla="*/ 3 h 298"/>
                  <a:gd name="T30" fmla="*/ 2 w 544"/>
                  <a:gd name="T31" fmla="*/ 3 h 298"/>
                  <a:gd name="T32" fmla="*/ 3 w 544"/>
                  <a:gd name="T33" fmla="*/ 3 h 298"/>
                  <a:gd name="T34" fmla="*/ 3 w 544"/>
                  <a:gd name="T35" fmla="*/ 3 h 298"/>
                  <a:gd name="T36" fmla="*/ 3 w 544"/>
                  <a:gd name="T37" fmla="*/ 3 h 298"/>
                  <a:gd name="T38" fmla="*/ 3 w 544"/>
                  <a:gd name="T39" fmla="*/ 3 h 298"/>
                  <a:gd name="T40" fmla="*/ 3 w 544"/>
                  <a:gd name="T41" fmla="*/ 3 h 298"/>
                  <a:gd name="T42" fmla="*/ 4 w 544"/>
                  <a:gd name="T43" fmla="*/ 3 h 298"/>
                  <a:gd name="T44" fmla="*/ 3 w 544"/>
                  <a:gd name="T45" fmla="*/ 2 h 298"/>
                  <a:gd name="T46" fmla="*/ 3 w 544"/>
                  <a:gd name="T47" fmla="*/ 2 h 298"/>
                  <a:gd name="T48" fmla="*/ 4 w 544"/>
                  <a:gd name="T49" fmla="*/ 2 h 298"/>
                  <a:gd name="T50" fmla="*/ 4 w 544"/>
                  <a:gd name="T51" fmla="*/ 1 h 298"/>
                  <a:gd name="T52" fmla="*/ 4 w 544"/>
                  <a:gd name="T53" fmla="*/ 1 h 298"/>
                  <a:gd name="T54" fmla="*/ 5 w 544"/>
                  <a:gd name="T55" fmla="*/ 0 h 298"/>
                  <a:gd name="T56" fmla="*/ 6 w 544"/>
                  <a:gd name="T57" fmla="*/ 1 h 298"/>
                  <a:gd name="T58" fmla="*/ 6 w 544"/>
                  <a:gd name="T59" fmla="*/ 1 h 298"/>
                  <a:gd name="T60" fmla="*/ 6 w 544"/>
                  <a:gd name="T61" fmla="*/ 2 h 298"/>
                  <a:gd name="T62" fmla="*/ 7 w 544"/>
                  <a:gd name="T63" fmla="*/ 2 h 298"/>
                  <a:gd name="T64" fmla="*/ 7 w 544"/>
                  <a:gd name="T65" fmla="*/ 2 h 298"/>
                  <a:gd name="T66" fmla="*/ 7 w 544"/>
                  <a:gd name="T67" fmla="*/ 3 h 298"/>
                  <a:gd name="T68" fmla="*/ 7 w 544"/>
                  <a:gd name="T69" fmla="*/ 3 h 298"/>
                  <a:gd name="T70" fmla="*/ 7 w 544"/>
                  <a:gd name="T71" fmla="*/ 3 h 298"/>
                  <a:gd name="T72" fmla="*/ 7 w 544"/>
                  <a:gd name="T73" fmla="*/ 3 h 298"/>
                  <a:gd name="T74" fmla="*/ 8 w 544"/>
                  <a:gd name="T75" fmla="*/ 2 h 298"/>
                  <a:gd name="T76" fmla="*/ 9 w 544"/>
                  <a:gd name="T77" fmla="*/ 2 h 298"/>
                  <a:gd name="T78" fmla="*/ 9 w 544"/>
                  <a:gd name="T79" fmla="*/ 3 h 298"/>
                  <a:gd name="T80" fmla="*/ 9 w 544"/>
                  <a:gd name="T81" fmla="*/ 3 h 298"/>
                  <a:gd name="T82" fmla="*/ 9 w 544"/>
                  <a:gd name="T83" fmla="*/ 4 h 298"/>
                  <a:gd name="T84" fmla="*/ 9 w 544"/>
                  <a:gd name="T85" fmla="*/ 4 h 298"/>
                  <a:gd name="T86" fmla="*/ 8 w 544"/>
                  <a:gd name="T87" fmla="*/ 4 h 298"/>
                  <a:gd name="T88" fmla="*/ 8 w 544"/>
                  <a:gd name="T89" fmla="*/ 5 h 298"/>
                  <a:gd name="T90" fmla="*/ 7 w 544"/>
                  <a:gd name="T91" fmla="*/ 5 h 298"/>
                  <a:gd name="T92" fmla="*/ 7 w 544"/>
                  <a:gd name="T93" fmla="*/ 5 h 298"/>
                  <a:gd name="T94" fmla="*/ 6 w 544"/>
                  <a:gd name="T95" fmla="*/ 4 h 298"/>
                  <a:gd name="T96" fmla="*/ 6 w 544"/>
                  <a:gd name="T97" fmla="*/ 4 h 298"/>
                  <a:gd name="T98" fmla="*/ 6 w 544"/>
                  <a:gd name="T99" fmla="*/ 3 h 298"/>
                  <a:gd name="T100" fmla="*/ 6 w 544"/>
                  <a:gd name="T101" fmla="*/ 3 h 298"/>
                  <a:gd name="T102" fmla="*/ 5 w 544"/>
                  <a:gd name="T103" fmla="*/ 3 h 298"/>
                  <a:gd name="T104" fmla="*/ 5 w 544"/>
                  <a:gd name="T105" fmla="*/ 3 h 298"/>
                  <a:gd name="T106" fmla="*/ 5 w 544"/>
                  <a:gd name="T107" fmla="*/ 4 h 298"/>
                  <a:gd name="T108" fmla="*/ 4 w 544"/>
                  <a:gd name="T109" fmla="*/ 3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810" name="Freeform 431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2 w 271"/>
                <a:gd name="T1" fmla="*/ 0 h 501"/>
                <a:gd name="T2" fmla="*/ 1 w 271"/>
                <a:gd name="T3" fmla="*/ 0 h 501"/>
                <a:gd name="T4" fmla="*/ 1 w 271"/>
                <a:gd name="T5" fmla="*/ 0 h 501"/>
                <a:gd name="T6" fmla="*/ 1 w 271"/>
                <a:gd name="T7" fmla="*/ 1 h 501"/>
                <a:gd name="T8" fmla="*/ 1 w 271"/>
                <a:gd name="T9" fmla="*/ 1 h 501"/>
                <a:gd name="T10" fmla="*/ 1 w 271"/>
                <a:gd name="T11" fmla="*/ 1 h 501"/>
                <a:gd name="T12" fmla="*/ 1 w 271"/>
                <a:gd name="T13" fmla="*/ 1 h 501"/>
                <a:gd name="T14" fmla="*/ 0 w 271"/>
                <a:gd name="T15" fmla="*/ 1 h 501"/>
                <a:gd name="T16" fmla="*/ 0 w 271"/>
                <a:gd name="T17" fmla="*/ 2 h 501"/>
                <a:gd name="T18" fmla="*/ 0 w 271"/>
                <a:gd name="T19" fmla="*/ 2 h 501"/>
                <a:gd name="T20" fmla="*/ 0 w 271"/>
                <a:gd name="T21" fmla="*/ 2 h 501"/>
                <a:gd name="T22" fmla="*/ 0 w 271"/>
                <a:gd name="T23" fmla="*/ 3 h 501"/>
                <a:gd name="T24" fmla="*/ 0 w 271"/>
                <a:gd name="T25" fmla="*/ 4 h 501"/>
                <a:gd name="T26" fmla="*/ 0 w 271"/>
                <a:gd name="T27" fmla="*/ 4 h 501"/>
                <a:gd name="T28" fmla="*/ 0 w 271"/>
                <a:gd name="T29" fmla="*/ 4 h 501"/>
                <a:gd name="T30" fmla="*/ 0 w 271"/>
                <a:gd name="T31" fmla="*/ 5 h 501"/>
                <a:gd name="T32" fmla="*/ 0 w 271"/>
                <a:gd name="T33" fmla="*/ 6 h 501"/>
                <a:gd name="T34" fmla="*/ 0 w 271"/>
                <a:gd name="T35" fmla="*/ 7 h 501"/>
                <a:gd name="T36" fmla="*/ 0 w 271"/>
                <a:gd name="T37" fmla="*/ 7 h 501"/>
                <a:gd name="T38" fmla="*/ 1 w 271"/>
                <a:gd name="T39" fmla="*/ 7 h 501"/>
                <a:gd name="T40" fmla="*/ 1 w 271"/>
                <a:gd name="T41" fmla="*/ 7 h 501"/>
                <a:gd name="T42" fmla="*/ 2 w 271"/>
                <a:gd name="T43" fmla="*/ 7 h 501"/>
                <a:gd name="T44" fmla="*/ 2 w 271"/>
                <a:gd name="T45" fmla="*/ 7 h 501"/>
                <a:gd name="T46" fmla="*/ 3 w 271"/>
                <a:gd name="T47" fmla="*/ 7 h 501"/>
                <a:gd name="T48" fmla="*/ 3 w 271"/>
                <a:gd name="T49" fmla="*/ 7 h 501"/>
                <a:gd name="T50" fmla="*/ 3 w 271"/>
                <a:gd name="T51" fmla="*/ 7 h 501"/>
                <a:gd name="T52" fmla="*/ 4 w 271"/>
                <a:gd name="T53" fmla="*/ 6 h 501"/>
                <a:gd name="T54" fmla="*/ 4 w 271"/>
                <a:gd name="T55" fmla="*/ 5 h 501"/>
                <a:gd name="T56" fmla="*/ 4 w 271"/>
                <a:gd name="T57" fmla="*/ 4 h 501"/>
                <a:gd name="T58" fmla="*/ 3 w 271"/>
                <a:gd name="T59" fmla="*/ 4 h 501"/>
                <a:gd name="T60" fmla="*/ 3 w 271"/>
                <a:gd name="T61" fmla="*/ 3 h 501"/>
                <a:gd name="T62" fmla="*/ 3 w 271"/>
                <a:gd name="T63" fmla="*/ 2 h 501"/>
                <a:gd name="T64" fmla="*/ 3 w 271"/>
                <a:gd name="T65" fmla="*/ 2 h 501"/>
                <a:gd name="T66" fmla="*/ 3 w 271"/>
                <a:gd name="T67" fmla="*/ 1 h 501"/>
                <a:gd name="T68" fmla="*/ 3 w 271"/>
                <a:gd name="T69" fmla="*/ 1 h 501"/>
                <a:gd name="T70" fmla="*/ 2 w 271"/>
                <a:gd name="T71" fmla="*/ 0 h 501"/>
                <a:gd name="T72" fmla="*/ 2 w 271"/>
                <a:gd name="T73" fmla="*/ 0 h 501"/>
                <a:gd name="T74" fmla="*/ 2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760" name="Group 432"/>
          <p:cNvGrpSpPr>
            <a:grpSpLocks/>
          </p:cNvGrpSpPr>
          <p:nvPr/>
        </p:nvGrpSpPr>
        <p:grpSpPr bwMode="auto">
          <a:xfrm>
            <a:off x="5735192" y="3827254"/>
            <a:ext cx="401867" cy="545988"/>
            <a:chOff x="4946" y="2328"/>
            <a:chExt cx="137" cy="201"/>
          </a:xfrm>
        </p:grpSpPr>
        <p:sp>
          <p:nvSpPr>
            <p:cNvPr id="73807" name="Freeform 433"/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808" name="Freeform 434"/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5 h 196"/>
                <a:gd name="T10" fmla="*/ 0 w 367"/>
                <a:gd name="T11" fmla="*/ 81 h 196"/>
                <a:gd name="T12" fmla="*/ 0 w 367"/>
                <a:gd name="T13" fmla="*/ 110 h 196"/>
                <a:gd name="T14" fmla="*/ 0 w 367"/>
                <a:gd name="T15" fmla="*/ 143 h 196"/>
                <a:gd name="T16" fmla="*/ 0 w 367"/>
                <a:gd name="T17" fmla="*/ 176 h 196"/>
                <a:gd name="T18" fmla="*/ 0 w 367"/>
                <a:gd name="T19" fmla="*/ 211 h 196"/>
                <a:gd name="T20" fmla="*/ 0 w 367"/>
                <a:gd name="T21" fmla="*/ 208 h 196"/>
                <a:gd name="T22" fmla="*/ 0 w 367"/>
                <a:gd name="T23" fmla="*/ 223 h 196"/>
                <a:gd name="T24" fmla="*/ 0 w 367"/>
                <a:gd name="T25" fmla="*/ 215 h 196"/>
                <a:gd name="T26" fmla="*/ 0 w 367"/>
                <a:gd name="T27" fmla="*/ 192 h 196"/>
                <a:gd name="T28" fmla="*/ 0 w 367"/>
                <a:gd name="T29" fmla="*/ 179 h 196"/>
                <a:gd name="T30" fmla="*/ 0 w 367"/>
                <a:gd name="T31" fmla="*/ 159 h 196"/>
                <a:gd name="T32" fmla="*/ 0 w 367"/>
                <a:gd name="T33" fmla="*/ 125 h 196"/>
                <a:gd name="T34" fmla="*/ 0 w 367"/>
                <a:gd name="T35" fmla="*/ 119 h 196"/>
                <a:gd name="T36" fmla="*/ 0 w 367"/>
                <a:gd name="T37" fmla="*/ 127 h 196"/>
                <a:gd name="T38" fmla="*/ 0 w 367"/>
                <a:gd name="T39" fmla="*/ 128 h 196"/>
                <a:gd name="T40" fmla="*/ 0 w 367"/>
                <a:gd name="T41" fmla="*/ 144 h 196"/>
                <a:gd name="T42" fmla="*/ 0 w 367"/>
                <a:gd name="T43" fmla="*/ 172 h 196"/>
                <a:gd name="T44" fmla="*/ 0 w 367"/>
                <a:gd name="T45" fmla="*/ 197 h 196"/>
                <a:gd name="T46" fmla="*/ 0 w 367"/>
                <a:gd name="T47" fmla="*/ 223 h 196"/>
                <a:gd name="T48" fmla="*/ 1 w 367"/>
                <a:gd name="T49" fmla="*/ 220 h 196"/>
                <a:gd name="T50" fmla="*/ 1 w 367"/>
                <a:gd name="T51" fmla="*/ 209 h 196"/>
                <a:gd name="T52" fmla="*/ 1 w 367"/>
                <a:gd name="T53" fmla="*/ 209 h 196"/>
                <a:gd name="T54" fmla="*/ 1 w 367"/>
                <a:gd name="T55" fmla="*/ 216 h 196"/>
                <a:gd name="T56" fmla="*/ 1 w 367"/>
                <a:gd name="T57" fmla="*/ 226 h 196"/>
                <a:gd name="T58" fmla="*/ 1 w 367"/>
                <a:gd name="T59" fmla="*/ 223 h 196"/>
                <a:gd name="T60" fmla="*/ 1 w 367"/>
                <a:gd name="T61" fmla="*/ 194 h 196"/>
                <a:gd name="T62" fmla="*/ 1 w 367"/>
                <a:gd name="T63" fmla="*/ 150 h 196"/>
                <a:gd name="T64" fmla="*/ 1 w 367"/>
                <a:gd name="T65" fmla="*/ 128 h 196"/>
                <a:gd name="T66" fmla="*/ 1 w 367"/>
                <a:gd name="T67" fmla="*/ 98 h 196"/>
                <a:gd name="T68" fmla="*/ 1 w 367"/>
                <a:gd name="T69" fmla="*/ 78 h 196"/>
                <a:gd name="T70" fmla="*/ 1 w 367"/>
                <a:gd name="T71" fmla="*/ 49 h 196"/>
                <a:gd name="T72" fmla="*/ 1 w 367"/>
                <a:gd name="T73" fmla="*/ 36 h 196"/>
                <a:gd name="T74" fmla="*/ 1 w 367"/>
                <a:gd name="T75" fmla="*/ 43 h 196"/>
                <a:gd name="T76" fmla="*/ 1 w 367"/>
                <a:gd name="T77" fmla="*/ 52 h 196"/>
                <a:gd name="T78" fmla="*/ 1 w 367"/>
                <a:gd name="T79" fmla="*/ 26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763" name="Freeform 437"/>
          <p:cNvSpPr>
            <a:spLocks/>
          </p:cNvSpPr>
          <p:nvPr/>
        </p:nvSpPr>
        <p:spPr bwMode="auto">
          <a:xfrm>
            <a:off x="4690998" y="3444249"/>
            <a:ext cx="276695" cy="434617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4" name="Freeform 438"/>
          <p:cNvSpPr>
            <a:spLocks/>
          </p:cNvSpPr>
          <p:nvPr/>
        </p:nvSpPr>
        <p:spPr bwMode="auto">
          <a:xfrm>
            <a:off x="3752210" y="3262252"/>
            <a:ext cx="167994" cy="325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5" name="Freeform 439"/>
          <p:cNvSpPr>
            <a:spLocks/>
          </p:cNvSpPr>
          <p:nvPr/>
        </p:nvSpPr>
        <p:spPr bwMode="auto">
          <a:xfrm>
            <a:off x="3874089" y="3270402"/>
            <a:ext cx="174580" cy="336828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6" name="Freeform 440"/>
          <p:cNvSpPr>
            <a:spLocks/>
          </p:cNvSpPr>
          <p:nvPr/>
        </p:nvSpPr>
        <p:spPr bwMode="auto">
          <a:xfrm>
            <a:off x="3972909" y="3240521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7" name="Freeform 441"/>
          <p:cNvSpPr>
            <a:spLocks/>
          </p:cNvSpPr>
          <p:nvPr/>
        </p:nvSpPr>
        <p:spPr bwMode="auto">
          <a:xfrm>
            <a:off x="4147489" y="3316579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8" name="Freeform 442"/>
          <p:cNvSpPr>
            <a:spLocks/>
          </p:cNvSpPr>
          <p:nvPr/>
        </p:nvSpPr>
        <p:spPr bwMode="auto">
          <a:xfrm>
            <a:off x="4285837" y="3370906"/>
            <a:ext cx="187758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9" name="Freeform 443"/>
          <p:cNvSpPr>
            <a:spLocks/>
          </p:cNvSpPr>
          <p:nvPr/>
        </p:nvSpPr>
        <p:spPr bwMode="auto">
          <a:xfrm>
            <a:off x="4555944" y="3468695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70" name="Freeform 444"/>
          <p:cNvSpPr>
            <a:spLocks/>
          </p:cNvSpPr>
          <p:nvPr/>
        </p:nvSpPr>
        <p:spPr bwMode="auto">
          <a:xfrm>
            <a:off x="4427479" y="3433383"/>
            <a:ext cx="191051" cy="35584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73" name="Freeform 471"/>
          <p:cNvSpPr>
            <a:spLocks/>
          </p:cNvSpPr>
          <p:nvPr/>
        </p:nvSpPr>
        <p:spPr bwMode="auto">
          <a:xfrm>
            <a:off x="9190588" y="4984421"/>
            <a:ext cx="1090309" cy="195578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9" name="Freeform 440"/>
          <p:cNvSpPr>
            <a:spLocks/>
          </p:cNvSpPr>
          <p:nvPr/>
        </p:nvSpPr>
        <p:spPr bwMode="auto">
          <a:xfrm>
            <a:off x="3113176" y="3110136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80" name="Freeform 440"/>
          <p:cNvSpPr>
            <a:spLocks/>
          </p:cNvSpPr>
          <p:nvPr/>
        </p:nvSpPr>
        <p:spPr bwMode="auto">
          <a:xfrm>
            <a:off x="3271288" y="3110136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81" name="Freeform 440"/>
          <p:cNvSpPr>
            <a:spLocks/>
          </p:cNvSpPr>
          <p:nvPr/>
        </p:nvSpPr>
        <p:spPr bwMode="auto">
          <a:xfrm>
            <a:off x="3587511" y="3240521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82" name="Freeform 440"/>
          <p:cNvSpPr>
            <a:spLocks/>
          </p:cNvSpPr>
          <p:nvPr/>
        </p:nvSpPr>
        <p:spPr bwMode="auto">
          <a:xfrm>
            <a:off x="2955065" y="3110136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Freeform 440"/>
          <p:cNvSpPr>
            <a:spLocks/>
          </p:cNvSpPr>
          <p:nvPr/>
        </p:nvSpPr>
        <p:spPr bwMode="auto">
          <a:xfrm>
            <a:off x="3518759" y="3170569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Freeform 440"/>
          <p:cNvSpPr>
            <a:spLocks/>
          </p:cNvSpPr>
          <p:nvPr/>
        </p:nvSpPr>
        <p:spPr bwMode="auto">
          <a:xfrm>
            <a:off x="3382321" y="3125777"/>
            <a:ext cx="191051" cy="35584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85800" y="3291840"/>
            <a:ext cx="7635240" cy="1805940"/>
          </a:xfrm>
          <a:custGeom>
            <a:avLst/>
            <a:gdLst>
              <a:gd name="connsiteX0" fmla="*/ 0 w 7635240"/>
              <a:gd name="connsiteY0" fmla="*/ 0 h 1805940"/>
              <a:gd name="connsiteX1" fmla="*/ 2354580 w 7635240"/>
              <a:gd name="connsiteY1" fmla="*/ 160020 h 1805940"/>
              <a:gd name="connsiteX2" fmla="*/ 2720340 w 7635240"/>
              <a:gd name="connsiteY2" fmla="*/ 160020 h 1805940"/>
              <a:gd name="connsiteX3" fmla="*/ 2948940 w 7635240"/>
              <a:gd name="connsiteY3" fmla="*/ 205740 h 1805940"/>
              <a:gd name="connsiteX4" fmla="*/ 3223260 w 7635240"/>
              <a:gd name="connsiteY4" fmla="*/ 297180 h 1805940"/>
              <a:gd name="connsiteX5" fmla="*/ 3451860 w 7635240"/>
              <a:gd name="connsiteY5" fmla="*/ 297180 h 1805940"/>
              <a:gd name="connsiteX6" fmla="*/ 4457700 w 7635240"/>
              <a:gd name="connsiteY6" fmla="*/ 754380 h 1805940"/>
              <a:gd name="connsiteX7" fmla="*/ 4640580 w 7635240"/>
              <a:gd name="connsiteY7" fmla="*/ 868680 h 1805940"/>
              <a:gd name="connsiteX8" fmla="*/ 4914900 w 7635240"/>
              <a:gd name="connsiteY8" fmla="*/ 937260 h 1805940"/>
              <a:gd name="connsiteX9" fmla="*/ 5212080 w 7635240"/>
              <a:gd name="connsiteY9" fmla="*/ 1097280 h 1805940"/>
              <a:gd name="connsiteX10" fmla="*/ 5440680 w 7635240"/>
              <a:gd name="connsiteY10" fmla="*/ 1165860 h 1805940"/>
              <a:gd name="connsiteX11" fmla="*/ 5783580 w 7635240"/>
              <a:gd name="connsiteY11" fmla="*/ 1303020 h 1805940"/>
              <a:gd name="connsiteX12" fmla="*/ 5966460 w 7635240"/>
              <a:gd name="connsiteY12" fmla="*/ 1371600 h 1805940"/>
              <a:gd name="connsiteX13" fmla="*/ 6286500 w 7635240"/>
              <a:gd name="connsiteY13" fmla="*/ 1485900 h 1805940"/>
              <a:gd name="connsiteX14" fmla="*/ 6537960 w 7635240"/>
              <a:gd name="connsiteY14" fmla="*/ 1508760 h 1805940"/>
              <a:gd name="connsiteX15" fmla="*/ 6766560 w 7635240"/>
              <a:gd name="connsiteY15" fmla="*/ 1508760 h 1805940"/>
              <a:gd name="connsiteX16" fmla="*/ 6995160 w 7635240"/>
              <a:gd name="connsiteY16" fmla="*/ 1554480 h 1805940"/>
              <a:gd name="connsiteX17" fmla="*/ 7246620 w 7635240"/>
              <a:gd name="connsiteY17" fmla="*/ 1600200 h 1805940"/>
              <a:gd name="connsiteX18" fmla="*/ 7429500 w 7635240"/>
              <a:gd name="connsiteY18" fmla="*/ 1691640 h 1805940"/>
              <a:gd name="connsiteX19" fmla="*/ 7635240 w 7635240"/>
              <a:gd name="connsiteY19" fmla="*/ 1805940 h 1805940"/>
              <a:gd name="connsiteX20" fmla="*/ 7635240 w 7635240"/>
              <a:gd name="connsiteY20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35240" h="1805940">
                <a:moveTo>
                  <a:pt x="0" y="0"/>
                </a:moveTo>
                <a:lnTo>
                  <a:pt x="2354580" y="160020"/>
                </a:lnTo>
                <a:lnTo>
                  <a:pt x="2720340" y="160020"/>
                </a:lnTo>
                <a:lnTo>
                  <a:pt x="2948940" y="205740"/>
                </a:lnTo>
                <a:lnTo>
                  <a:pt x="3223260" y="297180"/>
                </a:lnTo>
                <a:lnTo>
                  <a:pt x="3451860" y="297180"/>
                </a:lnTo>
                <a:lnTo>
                  <a:pt x="4457700" y="754380"/>
                </a:lnTo>
                <a:lnTo>
                  <a:pt x="4640580" y="868680"/>
                </a:lnTo>
                <a:lnTo>
                  <a:pt x="4914900" y="937260"/>
                </a:lnTo>
                <a:lnTo>
                  <a:pt x="5212080" y="1097280"/>
                </a:lnTo>
                <a:lnTo>
                  <a:pt x="5440680" y="1165860"/>
                </a:lnTo>
                <a:lnTo>
                  <a:pt x="5783580" y="1303020"/>
                </a:lnTo>
                <a:lnTo>
                  <a:pt x="5966460" y="1371600"/>
                </a:lnTo>
                <a:lnTo>
                  <a:pt x="6286500" y="1485900"/>
                </a:lnTo>
                <a:lnTo>
                  <a:pt x="6537960" y="1508760"/>
                </a:lnTo>
                <a:lnTo>
                  <a:pt x="6766560" y="1508760"/>
                </a:lnTo>
                <a:lnTo>
                  <a:pt x="6995160" y="1554480"/>
                </a:lnTo>
                <a:lnTo>
                  <a:pt x="7246620" y="1600200"/>
                </a:lnTo>
                <a:lnTo>
                  <a:pt x="7429500" y="1691640"/>
                </a:lnTo>
                <a:lnTo>
                  <a:pt x="7635240" y="1805940"/>
                </a:lnTo>
                <a:lnTo>
                  <a:pt x="7635240" y="1805940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366217">
            <a:off x="3577742" y="4511825"/>
            <a:ext cx="2121865" cy="575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308" y="4514902"/>
            <a:ext cx="236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Groundwater flow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224" y="5036699"/>
            <a:ext cx="8105104" cy="18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leads to higher plant uptake of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absence of oxygen, soil microbes use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instead 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denitrification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and release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the atmosphere</a:t>
            </a:r>
          </a:p>
          <a:p>
            <a:endParaRPr lang="en-US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Both processes combine for significant potential removal of N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82388" y="4285397"/>
            <a:ext cx="7629099" cy="846161"/>
          </a:xfrm>
          <a:custGeom>
            <a:avLst/>
            <a:gdLst>
              <a:gd name="connsiteX0" fmla="*/ 7629099 w 7629099"/>
              <a:gd name="connsiteY0" fmla="*/ 846161 h 846161"/>
              <a:gd name="connsiteX1" fmla="*/ 6919415 w 7629099"/>
              <a:gd name="connsiteY1" fmla="*/ 668740 h 846161"/>
              <a:gd name="connsiteX2" fmla="*/ 5663821 w 7629099"/>
              <a:gd name="connsiteY2" fmla="*/ 464024 h 846161"/>
              <a:gd name="connsiteX3" fmla="*/ 3712191 w 7629099"/>
              <a:gd name="connsiteY3" fmla="*/ 177421 h 846161"/>
              <a:gd name="connsiteX4" fmla="*/ 1119116 w 7629099"/>
              <a:gd name="connsiteY4" fmla="*/ 68239 h 846161"/>
              <a:gd name="connsiteX5" fmla="*/ 0 w 7629099"/>
              <a:gd name="connsiteY5" fmla="*/ 0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9099" h="846161">
                <a:moveTo>
                  <a:pt x="7629099" y="846161"/>
                </a:moveTo>
                <a:cubicBezTo>
                  <a:pt x="7438030" y="789295"/>
                  <a:pt x="7246961" y="732429"/>
                  <a:pt x="6919415" y="668740"/>
                </a:cubicBezTo>
                <a:cubicBezTo>
                  <a:pt x="6591869" y="605050"/>
                  <a:pt x="5663821" y="464024"/>
                  <a:pt x="5663821" y="464024"/>
                </a:cubicBezTo>
                <a:cubicBezTo>
                  <a:pt x="5129284" y="382138"/>
                  <a:pt x="4469642" y="243385"/>
                  <a:pt x="3712191" y="177421"/>
                </a:cubicBezTo>
                <a:cubicBezTo>
                  <a:pt x="2954740" y="111457"/>
                  <a:pt x="1737814" y="97809"/>
                  <a:pt x="1119116" y="68239"/>
                </a:cubicBezTo>
                <a:cubicBezTo>
                  <a:pt x="500417" y="38669"/>
                  <a:pt x="250208" y="19334"/>
                  <a:pt x="0" y="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 rot="21176632">
            <a:off x="5880061" y="4208328"/>
            <a:ext cx="2629319" cy="1499894"/>
          </a:xfrm>
          <a:custGeom>
            <a:avLst/>
            <a:gdLst>
              <a:gd name="connsiteX0" fmla="*/ 13648 w 2238233"/>
              <a:gd name="connsiteY0" fmla="*/ 0 h 668740"/>
              <a:gd name="connsiteX1" fmla="*/ 0 w 2238233"/>
              <a:gd name="connsiteY1" fmla="*/ 245660 h 668740"/>
              <a:gd name="connsiteX2" fmla="*/ 2238233 w 2238233"/>
              <a:gd name="connsiteY2" fmla="*/ 668740 h 668740"/>
              <a:gd name="connsiteX3" fmla="*/ 2224586 w 2238233"/>
              <a:gd name="connsiteY3" fmla="*/ 450376 h 668740"/>
              <a:gd name="connsiteX4" fmla="*/ 13648 w 2238233"/>
              <a:gd name="connsiteY4" fmla="*/ 0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8233" h="668740">
                <a:moveTo>
                  <a:pt x="13648" y="0"/>
                </a:moveTo>
                <a:lnTo>
                  <a:pt x="0" y="245660"/>
                </a:lnTo>
                <a:lnTo>
                  <a:pt x="2238233" y="668740"/>
                </a:lnTo>
                <a:lnTo>
                  <a:pt x="2224586" y="450376"/>
                </a:lnTo>
                <a:lnTo>
                  <a:pt x="13648" y="0"/>
                </a:lnTo>
                <a:close/>
              </a:path>
            </a:pathLst>
          </a:custGeom>
          <a:pattFill prst="pct25">
            <a:fgClr>
              <a:srgbClr val="FF000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TextBox 486"/>
          <p:cNvSpPr txBox="1">
            <a:spLocks noChangeArrowheads="1"/>
          </p:cNvSpPr>
          <p:nvPr/>
        </p:nvSpPr>
        <p:spPr bwMode="auto">
          <a:xfrm>
            <a:off x="6475008" y="4682089"/>
            <a:ext cx="663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63" name="Straight Arrow Connector 2"/>
          <p:cNvCxnSpPr>
            <a:cxnSpLocks noChangeShapeType="1"/>
          </p:cNvCxnSpPr>
          <p:nvPr/>
        </p:nvCxnSpPr>
        <p:spPr bwMode="auto">
          <a:xfrm>
            <a:off x="7079309" y="4901488"/>
            <a:ext cx="285750" cy="1270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4" name="TextBox 486"/>
          <p:cNvSpPr txBox="1">
            <a:spLocks noChangeArrowheads="1"/>
          </p:cNvSpPr>
          <p:nvPr/>
        </p:nvSpPr>
        <p:spPr bwMode="auto">
          <a:xfrm>
            <a:off x="7363765" y="4735563"/>
            <a:ext cx="465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6530674" y="5012616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Denitrification</a:t>
            </a: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“hot spot”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6" name="Straight Arrow Connector 2"/>
          <p:cNvCxnSpPr>
            <a:cxnSpLocks noChangeShapeType="1"/>
          </p:cNvCxnSpPr>
          <p:nvPr/>
        </p:nvCxnSpPr>
        <p:spPr bwMode="auto">
          <a:xfrm flipV="1">
            <a:off x="7804979" y="4631169"/>
            <a:ext cx="4592" cy="405117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983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93700" y="201129"/>
            <a:ext cx="7772400" cy="12065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Other analysis on nitrogen removal</a:t>
            </a:r>
            <a:br>
              <a:rPr lang="en-US" altLang="en-US" dirty="0" smtClean="0">
                <a:solidFill>
                  <a:schemeClr val="tx1"/>
                </a:solidFill>
              </a:rPr>
            </a:br>
            <a:r>
              <a:rPr lang="en-US" altLang="en-US" sz="1600" dirty="0" smtClean="0"/>
              <a:t>Note: </a:t>
            </a:r>
            <a:r>
              <a:rPr lang="en-US" altLang="en-US" sz="1600" dirty="0" err="1" smtClean="0"/>
              <a:t>Surface+subsurface</a:t>
            </a:r>
            <a:r>
              <a:rPr lang="en-US" altLang="en-US" sz="1600" dirty="0" smtClean="0"/>
              <a:t> contributions</a:t>
            </a:r>
            <a:endParaRPr lang="en-US" alt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5425" y="1287808"/>
            <a:ext cx="8728075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/>
              <a:t>Mayer et al. 2007 </a:t>
            </a:r>
            <a:r>
              <a:rPr lang="en-US" altLang="en-US" dirty="0" smtClean="0"/>
              <a:t>at 88 sites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84" y="1697442"/>
            <a:ext cx="6151453" cy="4460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948" y="5598942"/>
            <a:ext cx="639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/>
              <a:t>&lt; 82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79230" y="5612957"/>
            <a:ext cx="893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/>
              <a:t>83-164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1917" y="5612957"/>
            <a:ext cx="7040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/>
              <a:t>&gt;164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5942" y="5878417"/>
            <a:ext cx="21033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/>
              <a:t>Buffer width in feet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40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/>
          <p:cNvSpPr>
            <a:spLocks/>
          </p:cNvSpPr>
          <p:nvPr/>
        </p:nvSpPr>
        <p:spPr bwMode="auto">
          <a:xfrm>
            <a:off x="8643938" y="4133850"/>
            <a:ext cx="558800" cy="342900"/>
          </a:xfrm>
          <a:custGeom>
            <a:avLst/>
            <a:gdLst>
              <a:gd name="T0" fmla="*/ 0 w 396"/>
              <a:gd name="T1" fmla="*/ 2147483646 h 216"/>
              <a:gd name="T2" fmla="*/ 2147483646 w 396"/>
              <a:gd name="T3" fmla="*/ 2147483646 h 216"/>
              <a:gd name="T4" fmla="*/ 2147483646 w 396"/>
              <a:gd name="T5" fmla="*/ 2147483646 h 216"/>
              <a:gd name="T6" fmla="*/ 2147483646 w 396"/>
              <a:gd name="T7" fmla="*/ 2147483646 h 216"/>
              <a:gd name="T8" fmla="*/ 2147483646 w 396"/>
              <a:gd name="T9" fmla="*/ 2147483646 h 216"/>
              <a:gd name="T10" fmla="*/ 2147483646 w 396"/>
              <a:gd name="T11" fmla="*/ 0 h 216"/>
              <a:gd name="T12" fmla="*/ 2147483646 w 396"/>
              <a:gd name="T13" fmla="*/ 2147483646 h 216"/>
              <a:gd name="T14" fmla="*/ 2147483646 w 396"/>
              <a:gd name="T15" fmla="*/ 2147483646 h 216"/>
              <a:gd name="T16" fmla="*/ 2147483646 w 396"/>
              <a:gd name="T17" fmla="*/ 2147483646 h 216"/>
              <a:gd name="T18" fmla="*/ 2147483646 w 396"/>
              <a:gd name="T19" fmla="*/ 2147483646 h 216"/>
              <a:gd name="T20" fmla="*/ 0 w 396"/>
              <a:gd name="T21" fmla="*/ 2147483646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96"/>
              <a:gd name="T34" fmla="*/ 0 h 216"/>
              <a:gd name="T35" fmla="*/ 396 w 396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96" h="216">
                <a:moveTo>
                  <a:pt x="0" y="192"/>
                </a:moveTo>
                <a:lnTo>
                  <a:pt x="30" y="144"/>
                </a:lnTo>
                <a:lnTo>
                  <a:pt x="108" y="72"/>
                </a:lnTo>
                <a:lnTo>
                  <a:pt x="234" y="36"/>
                </a:lnTo>
                <a:lnTo>
                  <a:pt x="336" y="6"/>
                </a:lnTo>
                <a:lnTo>
                  <a:pt x="378" y="0"/>
                </a:lnTo>
                <a:lnTo>
                  <a:pt x="396" y="150"/>
                </a:lnTo>
                <a:lnTo>
                  <a:pt x="282" y="156"/>
                </a:lnTo>
                <a:lnTo>
                  <a:pt x="168" y="168"/>
                </a:lnTo>
                <a:lnTo>
                  <a:pt x="60" y="216"/>
                </a:lnTo>
                <a:lnTo>
                  <a:pt x="0" y="192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87" name="Freeform 3"/>
          <p:cNvSpPr>
            <a:spLocks/>
          </p:cNvSpPr>
          <p:nvPr/>
        </p:nvSpPr>
        <p:spPr bwMode="auto">
          <a:xfrm>
            <a:off x="0" y="2819400"/>
            <a:ext cx="6992938" cy="1285875"/>
          </a:xfrm>
          <a:custGeom>
            <a:avLst/>
            <a:gdLst>
              <a:gd name="T0" fmla="*/ 0 w 4956"/>
              <a:gd name="T1" fmla="*/ 0 h 810"/>
              <a:gd name="T2" fmla="*/ 2147483646 w 4956"/>
              <a:gd name="T3" fmla="*/ 2147483646 h 810"/>
              <a:gd name="T4" fmla="*/ 2147483646 w 4956"/>
              <a:gd name="T5" fmla="*/ 2147483646 h 810"/>
              <a:gd name="T6" fmla="*/ 2147483646 w 4956"/>
              <a:gd name="T7" fmla="*/ 2147483646 h 810"/>
              <a:gd name="T8" fmla="*/ 2147483646 w 4956"/>
              <a:gd name="T9" fmla="*/ 2147483646 h 810"/>
              <a:gd name="T10" fmla="*/ 2147483646 w 4956"/>
              <a:gd name="T11" fmla="*/ 2147483646 h 810"/>
              <a:gd name="T12" fmla="*/ 2147483646 w 4956"/>
              <a:gd name="T13" fmla="*/ 2147483646 h 810"/>
              <a:gd name="T14" fmla="*/ 2147483646 w 4956"/>
              <a:gd name="T15" fmla="*/ 2147483646 h 810"/>
              <a:gd name="T16" fmla="*/ 2147483646 w 4956"/>
              <a:gd name="T17" fmla="*/ 2147483646 h 810"/>
              <a:gd name="T18" fmla="*/ 2147483646 w 4956"/>
              <a:gd name="T19" fmla="*/ 2147483646 h 810"/>
              <a:gd name="T20" fmla="*/ 2147483646 w 4956"/>
              <a:gd name="T21" fmla="*/ 2147483646 h 810"/>
              <a:gd name="T22" fmla="*/ 2147483646 w 4956"/>
              <a:gd name="T23" fmla="*/ 2147483646 h 810"/>
              <a:gd name="T24" fmla="*/ 2147483646 w 4956"/>
              <a:gd name="T25" fmla="*/ 2147483646 h 810"/>
              <a:gd name="T26" fmla="*/ 2147483646 w 4956"/>
              <a:gd name="T27" fmla="*/ 2147483646 h 810"/>
              <a:gd name="T28" fmla="*/ 2147483646 w 4956"/>
              <a:gd name="T29" fmla="*/ 2147483646 h 810"/>
              <a:gd name="T30" fmla="*/ 2147483646 w 4956"/>
              <a:gd name="T31" fmla="*/ 2147483646 h 810"/>
              <a:gd name="T32" fmla="*/ 2147483646 w 4956"/>
              <a:gd name="T33" fmla="*/ 2147483646 h 810"/>
              <a:gd name="T34" fmla="*/ 2147483646 w 4956"/>
              <a:gd name="T35" fmla="*/ 2147483646 h 810"/>
              <a:gd name="T36" fmla="*/ 2147483646 w 4956"/>
              <a:gd name="T37" fmla="*/ 2147483646 h 810"/>
              <a:gd name="T38" fmla="*/ 2147483646 w 4956"/>
              <a:gd name="T39" fmla="*/ 2147483646 h 810"/>
              <a:gd name="T40" fmla="*/ 2147483646 w 4956"/>
              <a:gd name="T41" fmla="*/ 2147483646 h 810"/>
              <a:gd name="T42" fmla="*/ 2147483646 w 4956"/>
              <a:gd name="T43" fmla="*/ 2147483646 h 810"/>
              <a:gd name="T44" fmla="*/ 2147483646 w 4956"/>
              <a:gd name="T45" fmla="*/ 2147483646 h 810"/>
              <a:gd name="T46" fmla="*/ 2147483646 w 4956"/>
              <a:gd name="T47" fmla="*/ 2147483646 h 810"/>
              <a:gd name="T48" fmla="*/ 2147483646 w 4956"/>
              <a:gd name="T49" fmla="*/ 2147483646 h 810"/>
              <a:gd name="T50" fmla="*/ 2147483646 w 4956"/>
              <a:gd name="T51" fmla="*/ 2147483646 h 810"/>
              <a:gd name="T52" fmla="*/ 2147483646 w 4956"/>
              <a:gd name="T53" fmla="*/ 2147483646 h 810"/>
              <a:gd name="T54" fmla="*/ 2147483646 w 4956"/>
              <a:gd name="T55" fmla="*/ 2147483646 h 810"/>
              <a:gd name="T56" fmla="*/ 2147483646 w 4956"/>
              <a:gd name="T57" fmla="*/ 2147483646 h 810"/>
              <a:gd name="T58" fmla="*/ 2147483646 w 4956"/>
              <a:gd name="T59" fmla="*/ 2147483646 h 810"/>
              <a:gd name="T60" fmla="*/ 2147483646 w 4956"/>
              <a:gd name="T61" fmla="*/ 2147483646 h 810"/>
              <a:gd name="T62" fmla="*/ 0 w 4956"/>
              <a:gd name="T63" fmla="*/ 2147483646 h 810"/>
              <a:gd name="T64" fmla="*/ 0 w 4956"/>
              <a:gd name="T65" fmla="*/ 0 h 8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956"/>
              <a:gd name="T100" fmla="*/ 0 h 810"/>
              <a:gd name="T101" fmla="*/ 4956 w 4956"/>
              <a:gd name="T102" fmla="*/ 810 h 81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956" h="810">
                <a:moveTo>
                  <a:pt x="0" y="0"/>
                </a:moveTo>
                <a:lnTo>
                  <a:pt x="264" y="18"/>
                </a:lnTo>
                <a:lnTo>
                  <a:pt x="522" y="18"/>
                </a:lnTo>
                <a:lnTo>
                  <a:pt x="820" y="22"/>
                </a:lnTo>
                <a:lnTo>
                  <a:pt x="1098" y="48"/>
                </a:lnTo>
                <a:lnTo>
                  <a:pt x="1404" y="70"/>
                </a:lnTo>
                <a:lnTo>
                  <a:pt x="1860" y="126"/>
                </a:lnTo>
                <a:lnTo>
                  <a:pt x="2322" y="168"/>
                </a:lnTo>
                <a:lnTo>
                  <a:pt x="2790" y="252"/>
                </a:lnTo>
                <a:lnTo>
                  <a:pt x="3097" y="287"/>
                </a:lnTo>
                <a:lnTo>
                  <a:pt x="3409" y="340"/>
                </a:lnTo>
                <a:lnTo>
                  <a:pt x="3720" y="381"/>
                </a:lnTo>
                <a:lnTo>
                  <a:pt x="3926" y="410"/>
                </a:lnTo>
                <a:lnTo>
                  <a:pt x="4120" y="428"/>
                </a:lnTo>
                <a:lnTo>
                  <a:pt x="4282" y="466"/>
                </a:lnTo>
                <a:lnTo>
                  <a:pt x="4488" y="522"/>
                </a:lnTo>
                <a:lnTo>
                  <a:pt x="4590" y="564"/>
                </a:lnTo>
                <a:lnTo>
                  <a:pt x="4776" y="642"/>
                </a:lnTo>
                <a:lnTo>
                  <a:pt x="4866" y="696"/>
                </a:lnTo>
                <a:lnTo>
                  <a:pt x="4956" y="738"/>
                </a:lnTo>
                <a:lnTo>
                  <a:pt x="4938" y="810"/>
                </a:lnTo>
                <a:lnTo>
                  <a:pt x="4584" y="744"/>
                </a:lnTo>
                <a:lnTo>
                  <a:pt x="4194" y="696"/>
                </a:lnTo>
                <a:lnTo>
                  <a:pt x="3810" y="660"/>
                </a:lnTo>
                <a:lnTo>
                  <a:pt x="3246" y="606"/>
                </a:lnTo>
                <a:lnTo>
                  <a:pt x="2670" y="546"/>
                </a:lnTo>
                <a:lnTo>
                  <a:pt x="2094" y="504"/>
                </a:lnTo>
                <a:lnTo>
                  <a:pt x="1668" y="486"/>
                </a:lnTo>
                <a:lnTo>
                  <a:pt x="1134" y="444"/>
                </a:lnTo>
                <a:lnTo>
                  <a:pt x="612" y="426"/>
                </a:lnTo>
                <a:lnTo>
                  <a:pt x="234" y="396"/>
                </a:lnTo>
                <a:lnTo>
                  <a:pt x="0" y="39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99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Freeform 4"/>
          <p:cNvSpPr>
            <a:spLocks/>
          </p:cNvSpPr>
          <p:nvPr/>
        </p:nvSpPr>
        <p:spPr bwMode="auto">
          <a:xfrm>
            <a:off x="6672263" y="3829050"/>
            <a:ext cx="1557337" cy="619125"/>
          </a:xfrm>
          <a:custGeom>
            <a:avLst/>
            <a:gdLst>
              <a:gd name="T0" fmla="*/ 0 w 1104"/>
              <a:gd name="T1" fmla="*/ 0 h 390"/>
              <a:gd name="T2" fmla="*/ 2147483646 w 1104"/>
              <a:gd name="T3" fmla="*/ 2147483646 h 390"/>
              <a:gd name="T4" fmla="*/ 2147483646 w 1104"/>
              <a:gd name="T5" fmla="*/ 2147483646 h 390"/>
              <a:gd name="T6" fmla="*/ 2147483646 w 1104"/>
              <a:gd name="T7" fmla="*/ 2147483646 h 390"/>
              <a:gd name="T8" fmla="*/ 2147483646 w 1104"/>
              <a:gd name="T9" fmla="*/ 2147483646 h 390"/>
              <a:gd name="T10" fmla="*/ 2147483646 w 1104"/>
              <a:gd name="T11" fmla="*/ 2147483646 h 390"/>
              <a:gd name="T12" fmla="*/ 2147483646 w 1104"/>
              <a:gd name="T13" fmla="*/ 2147483646 h 390"/>
              <a:gd name="T14" fmla="*/ 2147483646 w 1104"/>
              <a:gd name="T15" fmla="*/ 2147483646 h 390"/>
              <a:gd name="T16" fmla="*/ 2147483646 w 1104"/>
              <a:gd name="T17" fmla="*/ 2147483646 h 390"/>
              <a:gd name="T18" fmla="*/ 2147483646 w 1104"/>
              <a:gd name="T19" fmla="*/ 2147483646 h 390"/>
              <a:gd name="T20" fmla="*/ 2147483646 w 1104"/>
              <a:gd name="T21" fmla="*/ 2147483646 h 390"/>
              <a:gd name="T22" fmla="*/ 2147483646 w 1104"/>
              <a:gd name="T23" fmla="*/ 2147483646 h 390"/>
              <a:gd name="T24" fmla="*/ 2147483646 w 1104"/>
              <a:gd name="T25" fmla="*/ 2147483646 h 390"/>
              <a:gd name="T26" fmla="*/ 2147483646 w 1104"/>
              <a:gd name="T27" fmla="*/ 2147483646 h 390"/>
              <a:gd name="T28" fmla="*/ 2147483646 w 1104"/>
              <a:gd name="T29" fmla="*/ 2147483646 h 390"/>
              <a:gd name="T30" fmla="*/ 2147483646 w 1104"/>
              <a:gd name="T31" fmla="*/ 2147483646 h 390"/>
              <a:gd name="T32" fmla="*/ 2147483646 w 1104"/>
              <a:gd name="T33" fmla="*/ 2147483646 h 390"/>
              <a:gd name="T34" fmla="*/ 0 w 1104"/>
              <a:gd name="T35" fmla="*/ 0 h 3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390"/>
              <a:gd name="T56" fmla="*/ 1104 w 1104"/>
              <a:gd name="T57" fmla="*/ 390 h 3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390">
                <a:moveTo>
                  <a:pt x="0" y="0"/>
                </a:moveTo>
                <a:lnTo>
                  <a:pt x="288" y="126"/>
                </a:lnTo>
                <a:lnTo>
                  <a:pt x="414" y="174"/>
                </a:lnTo>
                <a:lnTo>
                  <a:pt x="558" y="204"/>
                </a:lnTo>
                <a:lnTo>
                  <a:pt x="684" y="210"/>
                </a:lnTo>
                <a:lnTo>
                  <a:pt x="816" y="216"/>
                </a:lnTo>
                <a:lnTo>
                  <a:pt x="924" y="252"/>
                </a:lnTo>
                <a:lnTo>
                  <a:pt x="1008" y="294"/>
                </a:lnTo>
                <a:lnTo>
                  <a:pt x="1074" y="342"/>
                </a:lnTo>
                <a:lnTo>
                  <a:pt x="1104" y="390"/>
                </a:lnTo>
                <a:lnTo>
                  <a:pt x="1014" y="378"/>
                </a:lnTo>
                <a:lnTo>
                  <a:pt x="864" y="318"/>
                </a:lnTo>
                <a:lnTo>
                  <a:pt x="708" y="294"/>
                </a:lnTo>
                <a:lnTo>
                  <a:pt x="546" y="252"/>
                </a:lnTo>
                <a:lnTo>
                  <a:pt x="438" y="228"/>
                </a:lnTo>
                <a:lnTo>
                  <a:pt x="300" y="204"/>
                </a:lnTo>
                <a:lnTo>
                  <a:pt x="12" y="126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7758113" y="2668588"/>
            <a:ext cx="728662" cy="1679575"/>
            <a:chOff x="6700" y="2337"/>
            <a:chExt cx="895" cy="1458"/>
          </a:xfrm>
        </p:grpSpPr>
        <p:sp>
          <p:nvSpPr>
            <p:cNvPr id="16789" name="Freeform 6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0" name="Freeform 7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1" name="Freeform 8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2" name="Freeform 9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3" name="Freeform 10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4" name="Freeform 11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" name="Freeform 12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" name="Freeform 13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" name="Freeform 14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8" name="Freeform 15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9" name="Freeform 16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0" name="Freeform 17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1" name="Freeform 18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2" name="Freeform 19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3" name="Freeform 20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4" name="Freeform 21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5" name="Freeform 22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6" name="Freeform 23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7" name="Freeform 24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8" name="Freeform 25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9" name="Freeform 26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0" name="Freeform 27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1" name="Freeform 28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2" name="Freeform 29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3" name="Freeform 30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4" name="Freeform 31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5" name="Freeform 32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6" name="Freeform 33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7" name="Freeform 34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8" name="Freeform 35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9" name="Freeform 36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0" name="Freeform 37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1" name="Freeform 38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2" name="Freeform 39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3" name="Freeform 40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4" name="Freeform 41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5" name="Freeform 42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6" name="Freeform 43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7" name="Freeform 44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8" name="Freeform 45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9" name="Freeform 46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0" name="Freeform 47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1" name="Freeform 48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2" name="Freeform 49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3" name="Freeform 50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4" name="Freeform 51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5" name="Freeform 52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6" name="Freeform 53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7" name="Freeform 54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8" name="Freeform 55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9" name="Freeform 56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0" name="Freeform 57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1" name="Freeform 58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2" name="Freeform 59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3" name="Freeform 60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4" name="Freeform 61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5" name="Freeform 62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6" name="Freeform 63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7" name="Freeform 64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8" name="Freeform 65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9" name="Freeform 66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0" name="Freeform 67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1" name="Freeform 68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2" name="Freeform 69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3" name="Freeform 70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4" name="Freeform 71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5" name="Freeform 72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6" name="Freeform 73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7" name="Freeform 74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8" name="Freeform 75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9" name="Freeform 76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0" name="Freeform 77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1" name="Freeform 78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2" name="Freeform 79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3" name="Freeform 80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Freeform 81"/>
          <p:cNvSpPr>
            <a:spLocks/>
          </p:cNvSpPr>
          <p:nvPr/>
        </p:nvSpPr>
        <p:spPr bwMode="auto">
          <a:xfrm>
            <a:off x="0" y="3457575"/>
            <a:ext cx="9212263" cy="3400425"/>
          </a:xfrm>
          <a:custGeom>
            <a:avLst/>
            <a:gdLst>
              <a:gd name="T0" fmla="*/ 0 w 6528"/>
              <a:gd name="T1" fmla="*/ 0 h 2142"/>
              <a:gd name="T2" fmla="*/ 2147483646 w 6528"/>
              <a:gd name="T3" fmla="*/ 2147483646 h 2142"/>
              <a:gd name="T4" fmla="*/ 2147483646 w 6528"/>
              <a:gd name="T5" fmla="*/ 2147483646 h 2142"/>
              <a:gd name="T6" fmla="*/ 2147483646 w 6528"/>
              <a:gd name="T7" fmla="*/ 2147483646 h 2142"/>
              <a:gd name="T8" fmla="*/ 2147483646 w 6528"/>
              <a:gd name="T9" fmla="*/ 2147483646 h 2142"/>
              <a:gd name="T10" fmla="*/ 2147483646 w 6528"/>
              <a:gd name="T11" fmla="*/ 2147483646 h 2142"/>
              <a:gd name="T12" fmla="*/ 2147483646 w 6528"/>
              <a:gd name="T13" fmla="*/ 2147483646 h 2142"/>
              <a:gd name="T14" fmla="*/ 2147483646 w 6528"/>
              <a:gd name="T15" fmla="*/ 2147483646 h 2142"/>
              <a:gd name="T16" fmla="*/ 2147483646 w 6528"/>
              <a:gd name="T17" fmla="*/ 2147483646 h 2142"/>
              <a:gd name="T18" fmla="*/ 2147483646 w 6528"/>
              <a:gd name="T19" fmla="*/ 2147483646 h 2142"/>
              <a:gd name="T20" fmla="*/ 2147483646 w 6528"/>
              <a:gd name="T21" fmla="*/ 2147483646 h 2142"/>
              <a:gd name="T22" fmla="*/ 2147483646 w 6528"/>
              <a:gd name="T23" fmla="*/ 2147483646 h 2142"/>
              <a:gd name="T24" fmla="*/ 2147483646 w 6528"/>
              <a:gd name="T25" fmla="*/ 2147483646 h 2142"/>
              <a:gd name="T26" fmla="*/ 2147483646 w 6528"/>
              <a:gd name="T27" fmla="*/ 2147483646 h 2142"/>
              <a:gd name="T28" fmla="*/ 2147483646 w 6528"/>
              <a:gd name="T29" fmla="*/ 2147483646 h 2142"/>
              <a:gd name="T30" fmla="*/ 2147483646 w 6528"/>
              <a:gd name="T31" fmla="*/ 2147483646 h 2142"/>
              <a:gd name="T32" fmla="*/ 2147483646 w 6528"/>
              <a:gd name="T33" fmla="*/ 2147483646 h 2142"/>
              <a:gd name="T34" fmla="*/ 2147483646 w 6528"/>
              <a:gd name="T35" fmla="*/ 2147483646 h 2142"/>
              <a:gd name="T36" fmla="*/ 2147483646 w 6528"/>
              <a:gd name="T37" fmla="*/ 2147483646 h 2142"/>
              <a:gd name="T38" fmla="*/ 2147483646 w 6528"/>
              <a:gd name="T39" fmla="*/ 2147483646 h 2142"/>
              <a:gd name="T40" fmla="*/ 2147483646 w 6528"/>
              <a:gd name="T41" fmla="*/ 2147483646 h 2142"/>
              <a:gd name="T42" fmla="*/ 2147483646 w 6528"/>
              <a:gd name="T43" fmla="*/ 2147483646 h 2142"/>
              <a:gd name="T44" fmla="*/ 2147483646 w 6528"/>
              <a:gd name="T45" fmla="*/ 2147483646 h 2142"/>
              <a:gd name="T46" fmla="*/ 2147483646 w 6528"/>
              <a:gd name="T47" fmla="*/ 2147483646 h 2142"/>
              <a:gd name="T48" fmla="*/ 2147483646 w 6528"/>
              <a:gd name="T49" fmla="*/ 2147483646 h 2142"/>
              <a:gd name="T50" fmla="*/ 2147483646 w 6528"/>
              <a:gd name="T51" fmla="*/ 2147483646 h 2142"/>
              <a:gd name="T52" fmla="*/ 0 w 6528"/>
              <a:gd name="T53" fmla="*/ 0 h 214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528"/>
              <a:gd name="T82" fmla="*/ 0 h 2142"/>
              <a:gd name="T83" fmla="*/ 6528 w 6528"/>
              <a:gd name="T84" fmla="*/ 2142 h 214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528" h="2142">
                <a:moveTo>
                  <a:pt x="0" y="0"/>
                </a:moveTo>
                <a:lnTo>
                  <a:pt x="600" y="12"/>
                </a:lnTo>
                <a:lnTo>
                  <a:pt x="1242" y="42"/>
                </a:lnTo>
                <a:lnTo>
                  <a:pt x="2136" y="90"/>
                </a:lnTo>
                <a:lnTo>
                  <a:pt x="2700" y="138"/>
                </a:lnTo>
                <a:lnTo>
                  <a:pt x="3270" y="192"/>
                </a:lnTo>
                <a:lnTo>
                  <a:pt x="3606" y="216"/>
                </a:lnTo>
                <a:lnTo>
                  <a:pt x="4092" y="270"/>
                </a:lnTo>
                <a:lnTo>
                  <a:pt x="4440" y="312"/>
                </a:lnTo>
                <a:lnTo>
                  <a:pt x="4650" y="336"/>
                </a:lnTo>
                <a:lnTo>
                  <a:pt x="4818" y="366"/>
                </a:lnTo>
                <a:lnTo>
                  <a:pt x="4956" y="402"/>
                </a:lnTo>
                <a:lnTo>
                  <a:pt x="5100" y="438"/>
                </a:lnTo>
                <a:lnTo>
                  <a:pt x="5244" y="474"/>
                </a:lnTo>
                <a:lnTo>
                  <a:pt x="5436" y="522"/>
                </a:lnTo>
                <a:lnTo>
                  <a:pt x="5604" y="558"/>
                </a:lnTo>
                <a:lnTo>
                  <a:pt x="5742" y="600"/>
                </a:lnTo>
                <a:lnTo>
                  <a:pt x="5844" y="638"/>
                </a:lnTo>
                <a:lnTo>
                  <a:pt x="6012" y="786"/>
                </a:lnTo>
                <a:lnTo>
                  <a:pt x="6083" y="689"/>
                </a:lnTo>
                <a:lnTo>
                  <a:pt x="6138" y="648"/>
                </a:lnTo>
                <a:lnTo>
                  <a:pt x="6228" y="618"/>
                </a:lnTo>
                <a:lnTo>
                  <a:pt x="6372" y="594"/>
                </a:lnTo>
                <a:lnTo>
                  <a:pt x="6528" y="588"/>
                </a:lnTo>
                <a:lnTo>
                  <a:pt x="6516" y="2142"/>
                </a:lnTo>
                <a:lnTo>
                  <a:pt x="18" y="2142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Freeform 82"/>
          <p:cNvSpPr>
            <a:spLocks/>
          </p:cNvSpPr>
          <p:nvPr/>
        </p:nvSpPr>
        <p:spPr bwMode="auto">
          <a:xfrm>
            <a:off x="6481763" y="3298825"/>
            <a:ext cx="160337" cy="360363"/>
          </a:xfrm>
          <a:custGeom>
            <a:avLst/>
            <a:gdLst>
              <a:gd name="T0" fmla="*/ 2147483646 w 367"/>
              <a:gd name="T1" fmla="*/ 2147483646 h 196"/>
              <a:gd name="T2" fmla="*/ 2147483646 w 367"/>
              <a:gd name="T3" fmla="*/ 2147483646 h 196"/>
              <a:gd name="T4" fmla="*/ 2147483646 w 367"/>
              <a:gd name="T5" fmla="*/ 2147483646 h 196"/>
              <a:gd name="T6" fmla="*/ 2147483646 w 367"/>
              <a:gd name="T7" fmla="*/ 2147483646 h 196"/>
              <a:gd name="T8" fmla="*/ 2147483646 w 367"/>
              <a:gd name="T9" fmla="*/ 2147483646 h 196"/>
              <a:gd name="T10" fmla="*/ 2147483646 w 367"/>
              <a:gd name="T11" fmla="*/ 2147483646 h 196"/>
              <a:gd name="T12" fmla="*/ 2147483646 w 367"/>
              <a:gd name="T13" fmla="*/ 2147483646 h 196"/>
              <a:gd name="T14" fmla="*/ 2147483646 w 367"/>
              <a:gd name="T15" fmla="*/ 2147483646 h 196"/>
              <a:gd name="T16" fmla="*/ 0 w 367"/>
              <a:gd name="T17" fmla="*/ 2147483646 h 196"/>
              <a:gd name="T18" fmla="*/ 2147483646 w 367"/>
              <a:gd name="T19" fmla="*/ 2147483646 h 196"/>
              <a:gd name="T20" fmla="*/ 2147483646 w 367"/>
              <a:gd name="T21" fmla="*/ 2147483646 h 196"/>
              <a:gd name="T22" fmla="*/ 2147483646 w 367"/>
              <a:gd name="T23" fmla="*/ 2147483646 h 196"/>
              <a:gd name="T24" fmla="*/ 2147483646 w 367"/>
              <a:gd name="T25" fmla="*/ 2147483646 h 196"/>
              <a:gd name="T26" fmla="*/ 2147483646 w 367"/>
              <a:gd name="T27" fmla="*/ 2147483646 h 196"/>
              <a:gd name="T28" fmla="*/ 2147483646 w 367"/>
              <a:gd name="T29" fmla="*/ 2147483646 h 196"/>
              <a:gd name="T30" fmla="*/ 2147483646 w 367"/>
              <a:gd name="T31" fmla="*/ 2147483646 h 196"/>
              <a:gd name="T32" fmla="*/ 2147483646 w 367"/>
              <a:gd name="T33" fmla="*/ 2147483646 h 196"/>
              <a:gd name="T34" fmla="*/ 2147483646 w 367"/>
              <a:gd name="T35" fmla="*/ 2147483646 h 196"/>
              <a:gd name="T36" fmla="*/ 2147483646 w 367"/>
              <a:gd name="T37" fmla="*/ 2147483646 h 196"/>
              <a:gd name="T38" fmla="*/ 2147483646 w 367"/>
              <a:gd name="T39" fmla="*/ 2147483646 h 196"/>
              <a:gd name="T40" fmla="*/ 2147483646 w 367"/>
              <a:gd name="T41" fmla="*/ 2147483646 h 196"/>
              <a:gd name="T42" fmla="*/ 2147483646 w 367"/>
              <a:gd name="T43" fmla="*/ 2147483646 h 196"/>
              <a:gd name="T44" fmla="*/ 2147483646 w 367"/>
              <a:gd name="T45" fmla="*/ 2147483646 h 196"/>
              <a:gd name="T46" fmla="*/ 2147483646 w 367"/>
              <a:gd name="T47" fmla="*/ 2147483646 h 196"/>
              <a:gd name="T48" fmla="*/ 2147483646 w 367"/>
              <a:gd name="T49" fmla="*/ 2147483646 h 196"/>
              <a:gd name="T50" fmla="*/ 2147483646 w 367"/>
              <a:gd name="T51" fmla="*/ 2147483646 h 196"/>
              <a:gd name="T52" fmla="*/ 2147483646 w 367"/>
              <a:gd name="T53" fmla="*/ 2147483646 h 196"/>
              <a:gd name="T54" fmla="*/ 2147483646 w 367"/>
              <a:gd name="T55" fmla="*/ 2147483646 h 196"/>
              <a:gd name="T56" fmla="*/ 2147483646 w 367"/>
              <a:gd name="T57" fmla="*/ 2147483646 h 196"/>
              <a:gd name="T58" fmla="*/ 2147483646 w 367"/>
              <a:gd name="T59" fmla="*/ 2147483646 h 196"/>
              <a:gd name="T60" fmla="*/ 2147483646 w 367"/>
              <a:gd name="T61" fmla="*/ 2147483646 h 196"/>
              <a:gd name="T62" fmla="*/ 2147483646 w 367"/>
              <a:gd name="T63" fmla="*/ 2147483646 h 196"/>
              <a:gd name="T64" fmla="*/ 2147483646 w 367"/>
              <a:gd name="T65" fmla="*/ 2147483646 h 196"/>
              <a:gd name="T66" fmla="*/ 2147483646 w 367"/>
              <a:gd name="T67" fmla="*/ 2147483646 h 196"/>
              <a:gd name="T68" fmla="*/ 2147483646 w 367"/>
              <a:gd name="T69" fmla="*/ 2147483646 h 196"/>
              <a:gd name="T70" fmla="*/ 2147483646 w 367"/>
              <a:gd name="T71" fmla="*/ 2147483646 h 196"/>
              <a:gd name="T72" fmla="*/ 2147483646 w 367"/>
              <a:gd name="T73" fmla="*/ 2147483646 h 196"/>
              <a:gd name="T74" fmla="*/ 2147483646 w 367"/>
              <a:gd name="T75" fmla="*/ 2147483646 h 196"/>
              <a:gd name="T76" fmla="*/ 2147483646 w 367"/>
              <a:gd name="T77" fmla="*/ 2147483646 h 196"/>
              <a:gd name="T78" fmla="*/ 2147483646 w 367"/>
              <a:gd name="T79" fmla="*/ 2147483646 h 196"/>
              <a:gd name="T80" fmla="*/ 2147483646 w 367"/>
              <a:gd name="T81" fmla="*/ 2147483646 h 196"/>
              <a:gd name="T82" fmla="*/ 2147483646 w 367"/>
              <a:gd name="T83" fmla="*/ 2147483646 h 196"/>
              <a:gd name="T84" fmla="*/ 2147483646 w 367"/>
              <a:gd name="T85" fmla="*/ 2147483646 h 196"/>
              <a:gd name="T86" fmla="*/ 2147483646 w 367"/>
              <a:gd name="T87" fmla="*/ 2147483646 h 196"/>
              <a:gd name="T88" fmla="*/ 2147483646 w 367"/>
              <a:gd name="T89" fmla="*/ 2147483646 h 19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67"/>
              <a:gd name="T136" fmla="*/ 0 h 196"/>
              <a:gd name="T137" fmla="*/ 367 w 367"/>
              <a:gd name="T138" fmla="*/ 196 h 19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67" h="196">
                <a:moveTo>
                  <a:pt x="134" y="28"/>
                </a:moveTo>
                <a:lnTo>
                  <a:pt x="129" y="21"/>
                </a:lnTo>
                <a:lnTo>
                  <a:pt x="123" y="15"/>
                </a:lnTo>
                <a:lnTo>
                  <a:pt x="116" y="11"/>
                </a:lnTo>
                <a:lnTo>
                  <a:pt x="109" y="7"/>
                </a:lnTo>
                <a:lnTo>
                  <a:pt x="101" y="6"/>
                </a:lnTo>
                <a:lnTo>
                  <a:pt x="94" y="7"/>
                </a:lnTo>
                <a:lnTo>
                  <a:pt x="88" y="9"/>
                </a:lnTo>
                <a:lnTo>
                  <a:pt x="82" y="15"/>
                </a:lnTo>
                <a:lnTo>
                  <a:pt x="74" y="11"/>
                </a:lnTo>
                <a:lnTo>
                  <a:pt x="65" y="9"/>
                </a:lnTo>
                <a:lnTo>
                  <a:pt x="55" y="13"/>
                </a:lnTo>
                <a:lnTo>
                  <a:pt x="46" y="19"/>
                </a:lnTo>
                <a:lnTo>
                  <a:pt x="39" y="28"/>
                </a:lnTo>
                <a:lnTo>
                  <a:pt x="35" y="39"/>
                </a:lnTo>
                <a:lnTo>
                  <a:pt x="33" y="53"/>
                </a:lnTo>
                <a:lnTo>
                  <a:pt x="37" y="69"/>
                </a:lnTo>
                <a:lnTo>
                  <a:pt x="25" y="69"/>
                </a:lnTo>
                <a:lnTo>
                  <a:pt x="16" y="75"/>
                </a:lnTo>
                <a:lnTo>
                  <a:pt x="10" y="84"/>
                </a:lnTo>
                <a:lnTo>
                  <a:pt x="9" y="94"/>
                </a:lnTo>
                <a:lnTo>
                  <a:pt x="7" y="103"/>
                </a:lnTo>
                <a:lnTo>
                  <a:pt x="2" y="112"/>
                </a:lnTo>
                <a:lnTo>
                  <a:pt x="3" y="124"/>
                </a:lnTo>
                <a:lnTo>
                  <a:pt x="18" y="136"/>
                </a:lnTo>
                <a:lnTo>
                  <a:pt x="6" y="143"/>
                </a:lnTo>
                <a:lnTo>
                  <a:pt x="0" y="152"/>
                </a:lnTo>
                <a:lnTo>
                  <a:pt x="0" y="163"/>
                </a:lnTo>
                <a:lnTo>
                  <a:pt x="6" y="173"/>
                </a:lnTo>
                <a:lnTo>
                  <a:pt x="14" y="181"/>
                </a:lnTo>
                <a:lnTo>
                  <a:pt x="28" y="186"/>
                </a:lnTo>
                <a:lnTo>
                  <a:pt x="43" y="186"/>
                </a:lnTo>
                <a:lnTo>
                  <a:pt x="61" y="178"/>
                </a:lnTo>
                <a:lnTo>
                  <a:pt x="66" y="184"/>
                </a:lnTo>
                <a:lnTo>
                  <a:pt x="75" y="189"/>
                </a:lnTo>
                <a:lnTo>
                  <a:pt x="88" y="192"/>
                </a:lnTo>
                <a:lnTo>
                  <a:pt x="100" y="192"/>
                </a:lnTo>
                <a:lnTo>
                  <a:pt x="113" y="190"/>
                </a:lnTo>
                <a:lnTo>
                  <a:pt x="123" y="185"/>
                </a:lnTo>
                <a:lnTo>
                  <a:pt x="130" y="177"/>
                </a:lnTo>
                <a:lnTo>
                  <a:pt x="132" y="164"/>
                </a:lnTo>
                <a:lnTo>
                  <a:pt x="138" y="165"/>
                </a:lnTo>
                <a:lnTo>
                  <a:pt x="145" y="164"/>
                </a:lnTo>
                <a:lnTo>
                  <a:pt x="151" y="160"/>
                </a:lnTo>
                <a:lnTo>
                  <a:pt x="155" y="155"/>
                </a:lnTo>
                <a:lnTo>
                  <a:pt x="159" y="149"/>
                </a:lnTo>
                <a:lnTo>
                  <a:pt x="159" y="142"/>
                </a:lnTo>
                <a:lnTo>
                  <a:pt x="158" y="136"/>
                </a:lnTo>
                <a:lnTo>
                  <a:pt x="153" y="130"/>
                </a:lnTo>
                <a:lnTo>
                  <a:pt x="146" y="119"/>
                </a:lnTo>
                <a:lnTo>
                  <a:pt x="146" y="107"/>
                </a:lnTo>
                <a:lnTo>
                  <a:pt x="153" y="98"/>
                </a:lnTo>
                <a:lnTo>
                  <a:pt x="165" y="96"/>
                </a:lnTo>
                <a:lnTo>
                  <a:pt x="165" y="101"/>
                </a:lnTo>
                <a:lnTo>
                  <a:pt x="168" y="104"/>
                </a:lnTo>
                <a:lnTo>
                  <a:pt x="173" y="106"/>
                </a:lnTo>
                <a:lnTo>
                  <a:pt x="179" y="109"/>
                </a:lnTo>
                <a:lnTo>
                  <a:pt x="185" y="110"/>
                </a:lnTo>
                <a:lnTo>
                  <a:pt x="191" y="111"/>
                </a:lnTo>
                <a:lnTo>
                  <a:pt x="197" y="110"/>
                </a:lnTo>
                <a:lnTo>
                  <a:pt x="202" y="109"/>
                </a:lnTo>
                <a:lnTo>
                  <a:pt x="200" y="117"/>
                </a:lnTo>
                <a:lnTo>
                  <a:pt x="200" y="125"/>
                </a:lnTo>
                <a:lnTo>
                  <a:pt x="204" y="133"/>
                </a:lnTo>
                <a:lnTo>
                  <a:pt x="208" y="140"/>
                </a:lnTo>
                <a:lnTo>
                  <a:pt x="212" y="148"/>
                </a:lnTo>
                <a:lnTo>
                  <a:pt x="211" y="156"/>
                </a:lnTo>
                <a:lnTo>
                  <a:pt x="206" y="163"/>
                </a:lnTo>
                <a:lnTo>
                  <a:pt x="202" y="169"/>
                </a:lnTo>
                <a:lnTo>
                  <a:pt x="197" y="174"/>
                </a:lnTo>
                <a:lnTo>
                  <a:pt x="198" y="184"/>
                </a:lnTo>
                <a:lnTo>
                  <a:pt x="205" y="192"/>
                </a:lnTo>
                <a:lnTo>
                  <a:pt x="222" y="195"/>
                </a:lnTo>
                <a:lnTo>
                  <a:pt x="236" y="194"/>
                </a:lnTo>
                <a:lnTo>
                  <a:pt x="244" y="190"/>
                </a:lnTo>
                <a:lnTo>
                  <a:pt x="249" y="186"/>
                </a:lnTo>
                <a:lnTo>
                  <a:pt x="255" y="181"/>
                </a:lnTo>
                <a:lnTo>
                  <a:pt x="258" y="179"/>
                </a:lnTo>
                <a:lnTo>
                  <a:pt x="263" y="179"/>
                </a:lnTo>
                <a:lnTo>
                  <a:pt x="267" y="178"/>
                </a:lnTo>
                <a:lnTo>
                  <a:pt x="272" y="179"/>
                </a:lnTo>
                <a:lnTo>
                  <a:pt x="278" y="180"/>
                </a:lnTo>
                <a:lnTo>
                  <a:pt x="283" y="182"/>
                </a:lnTo>
                <a:lnTo>
                  <a:pt x="288" y="186"/>
                </a:lnTo>
                <a:lnTo>
                  <a:pt x="294" y="190"/>
                </a:lnTo>
                <a:lnTo>
                  <a:pt x="299" y="193"/>
                </a:lnTo>
                <a:lnTo>
                  <a:pt x="306" y="195"/>
                </a:lnTo>
                <a:lnTo>
                  <a:pt x="317" y="196"/>
                </a:lnTo>
                <a:lnTo>
                  <a:pt x="327" y="195"/>
                </a:lnTo>
                <a:lnTo>
                  <a:pt x="337" y="192"/>
                </a:lnTo>
                <a:lnTo>
                  <a:pt x="347" y="187"/>
                </a:lnTo>
                <a:lnTo>
                  <a:pt x="356" y="179"/>
                </a:lnTo>
                <a:lnTo>
                  <a:pt x="362" y="167"/>
                </a:lnTo>
                <a:lnTo>
                  <a:pt x="367" y="147"/>
                </a:lnTo>
                <a:lnTo>
                  <a:pt x="366" y="135"/>
                </a:lnTo>
                <a:lnTo>
                  <a:pt x="360" y="129"/>
                </a:lnTo>
                <a:lnTo>
                  <a:pt x="352" y="127"/>
                </a:lnTo>
                <a:lnTo>
                  <a:pt x="347" y="120"/>
                </a:lnTo>
                <a:lnTo>
                  <a:pt x="349" y="110"/>
                </a:lnTo>
                <a:lnTo>
                  <a:pt x="350" y="98"/>
                </a:lnTo>
                <a:lnTo>
                  <a:pt x="339" y="89"/>
                </a:lnTo>
                <a:lnTo>
                  <a:pt x="333" y="86"/>
                </a:lnTo>
                <a:lnTo>
                  <a:pt x="331" y="80"/>
                </a:lnTo>
                <a:lnTo>
                  <a:pt x="329" y="73"/>
                </a:lnTo>
                <a:lnTo>
                  <a:pt x="329" y="66"/>
                </a:lnTo>
                <a:lnTo>
                  <a:pt x="329" y="58"/>
                </a:lnTo>
                <a:lnTo>
                  <a:pt x="327" y="50"/>
                </a:lnTo>
                <a:lnTo>
                  <a:pt x="320" y="43"/>
                </a:lnTo>
                <a:lnTo>
                  <a:pt x="310" y="36"/>
                </a:lnTo>
                <a:lnTo>
                  <a:pt x="297" y="31"/>
                </a:lnTo>
                <a:lnTo>
                  <a:pt x="287" y="30"/>
                </a:lnTo>
                <a:lnTo>
                  <a:pt x="279" y="31"/>
                </a:lnTo>
                <a:lnTo>
                  <a:pt x="273" y="34"/>
                </a:lnTo>
                <a:lnTo>
                  <a:pt x="267" y="37"/>
                </a:lnTo>
                <a:lnTo>
                  <a:pt x="264" y="41"/>
                </a:lnTo>
                <a:lnTo>
                  <a:pt x="261" y="44"/>
                </a:lnTo>
                <a:lnTo>
                  <a:pt x="260" y="46"/>
                </a:lnTo>
                <a:lnTo>
                  <a:pt x="258" y="37"/>
                </a:lnTo>
                <a:lnTo>
                  <a:pt x="253" y="28"/>
                </a:lnTo>
                <a:lnTo>
                  <a:pt x="248" y="20"/>
                </a:lnTo>
                <a:lnTo>
                  <a:pt x="240" y="13"/>
                </a:lnTo>
                <a:lnTo>
                  <a:pt x="230" y="8"/>
                </a:lnTo>
                <a:lnTo>
                  <a:pt x="221" y="6"/>
                </a:lnTo>
                <a:lnTo>
                  <a:pt x="211" y="7"/>
                </a:lnTo>
                <a:lnTo>
                  <a:pt x="202" y="13"/>
                </a:lnTo>
                <a:lnTo>
                  <a:pt x="198" y="6"/>
                </a:lnTo>
                <a:lnTo>
                  <a:pt x="191" y="0"/>
                </a:lnTo>
                <a:lnTo>
                  <a:pt x="184" y="1"/>
                </a:lnTo>
                <a:lnTo>
                  <a:pt x="179" y="9"/>
                </a:lnTo>
                <a:lnTo>
                  <a:pt x="174" y="6"/>
                </a:lnTo>
                <a:lnTo>
                  <a:pt x="167" y="5"/>
                </a:lnTo>
                <a:lnTo>
                  <a:pt x="160" y="4"/>
                </a:lnTo>
                <a:lnTo>
                  <a:pt x="152" y="5"/>
                </a:lnTo>
                <a:lnTo>
                  <a:pt x="145" y="8"/>
                </a:lnTo>
                <a:lnTo>
                  <a:pt x="139" y="13"/>
                </a:lnTo>
                <a:lnTo>
                  <a:pt x="135" y="20"/>
                </a:lnTo>
                <a:lnTo>
                  <a:pt x="134" y="28"/>
                </a:lnTo>
                <a:close/>
              </a:path>
            </a:pathLst>
          </a:custGeom>
          <a:solidFill>
            <a:srgbClr val="7FE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3"/>
          <p:cNvSpPr>
            <a:spLocks noChangeArrowheads="1"/>
          </p:cNvSpPr>
          <p:nvPr/>
        </p:nvSpPr>
        <p:spPr bwMode="auto">
          <a:xfrm>
            <a:off x="6292850" y="6257925"/>
            <a:ext cx="2719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graphicFrame>
        <p:nvGraphicFramePr>
          <p:cNvPr id="16393" name="Object 2"/>
          <p:cNvGraphicFramePr>
            <a:graphicFrameLocks noChangeAspect="1"/>
          </p:cNvGraphicFramePr>
          <p:nvPr/>
        </p:nvGraphicFramePr>
        <p:xfrm>
          <a:off x="6459538" y="1395413"/>
          <a:ext cx="1838325" cy="250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Clip" r:id="rId4" imgW="2424113" imgH="3238500" progId="">
                  <p:embed/>
                </p:oleObj>
              </mc:Choice>
              <mc:Fallback>
                <p:oleObj name="Clip" r:id="rId4" imgW="2424113" imgH="3238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538" y="1395413"/>
                        <a:ext cx="1838325" cy="250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0" name="Freeform 85"/>
          <p:cNvSpPr>
            <a:spLocks/>
          </p:cNvSpPr>
          <p:nvPr/>
        </p:nvSpPr>
        <p:spPr bwMode="auto">
          <a:xfrm>
            <a:off x="8223250" y="4443413"/>
            <a:ext cx="460375" cy="273050"/>
          </a:xfrm>
          <a:custGeom>
            <a:avLst/>
            <a:gdLst>
              <a:gd name="T0" fmla="*/ 2147483647 w 326"/>
              <a:gd name="T1" fmla="*/ 2147483647 h 172"/>
              <a:gd name="T2" fmla="*/ 2147483647 w 326"/>
              <a:gd name="T3" fmla="*/ 2147483647 h 172"/>
              <a:gd name="T4" fmla="*/ 2147483647 w 326"/>
              <a:gd name="T5" fmla="*/ 2147483647 h 172"/>
              <a:gd name="T6" fmla="*/ 2147483647 w 326"/>
              <a:gd name="T7" fmla="*/ 2147483647 h 172"/>
              <a:gd name="T8" fmla="*/ 2147483647 w 326"/>
              <a:gd name="T9" fmla="*/ 2147483647 h 172"/>
              <a:gd name="T10" fmla="*/ 2147483647 w 326"/>
              <a:gd name="T11" fmla="*/ 2147483647 h 172"/>
              <a:gd name="T12" fmla="*/ 2147483647 w 326"/>
              <a:gd name="T13" fmla="*/ 2147483647 h 172"/>
              <a:gd name="T14" fmla="*/ 0 w 326"/>
              <a:gd name="T15" fmla="*/ 2147483647 h 1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6"/>
              <a:gd name="T25" fmla="*/ 0 h 172"/>
              <a:gd name="T26" fmla="*/ 326 w 326"/>
              <a:gd name="T27" fmla="*/ 172 h 1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6" h="172">
                <a:moveTo>
                  <a:pt x="42" y="59"/>
                </a:moveTo>
                <a:cubicBezTo>
                  <a:pt x="53" y="73"/>
                  <a:pt x="88" y="125"/>
                  <a:pt x="109" y="142"/>
                </a:cubicBezTo>
                <a:cubicBezTo>
                  <a:pt x="135" y="153"/>
                  <a:pt x="148" y="172"/>
                  <a:pt x="169" y="164"/>
                </a:cubicBezTo>
                <a:cubicBezTo>
                  <a:pt x="188" y="152"/>
                  <a:pt x="205" y="97"/>
                  <a:pt x="226" y="71"/>
                </a:cubicBezTo>
                <a:cubicBezTo>
                  <a:pt x="248" y="46"/>
                  <a:pt x="288" y="18"/>
                  <a:pt x="298" y="9"/>
                </a:cubicBezTo>
                <a:cubicBezTo>
                  <a:pt x="308" y="0"/>
                  <a:pt x="326" y="16"/>
                  <a:pt x="286" y="15"/>
                </a:cubicBezTo>
                <a:cubicBezTo>
                  <a:pt x="232" y="6"/>
                  <a:pt x="111" y="7"/>
                  <a:pt x="58" y="4"/>
                </a:cubicBezTo>
                <a:cubicBezTo>
                  <a:pt x="10" y="3"/>
                  <a:pt x="12" y="7"/>
                  <a:pt x="0" y="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395" name="Freeform 86"/>
          <p:cNvSpPr>
            <a:spLocks/>
          </p:cNvSpPr>
          <p:nvPr/>
        </p:nvSpPr>
        <p:spPr bwMode="auto">
          <a:xfrm>
            <a:off x="0" y="2819400"/>
            <a:ext cx="9229725" cy="1895475"/>
          </a:xfrm>
          <a:custGeom>
            <a:avLst/>
            <a:gdLst>
              <a:gd name="T0" fmla="*/ 0 w 6541"/>
              <a:gd name="T1" fmla="*/ 0 h 1194"/>
              <a:gd name="T2" fmla="*/ 2147483646 w 6541"/>
              <a:gd name="T3" fmla="*/ 2147483646 h 1194"/>
              <a:gd name="T4" fmla="*/ 2147483646 w 6541"/>
              <a:gd name="T5" fmla="*/ 2147483646 h 1194"/>
              <a:gd name="T6" fmla="*/ 2147483646 w 6541"/>
              <a:gd name="T7" fmla="*/ 2147483646 h 1194"/>
              <a:gd name="T8" fmla="*/ 2147483646 w 6541"/>
              <a:gd name="T9" fmla="*/ 2147483646 h 1194"/>
              <a:gd name="T10" fmla="*/ 2147483646 w 6541"/>
              <a:gd name="T11" fmla="*/ 2147483646 h 1194"/>
              <a:gd name="T12" fmla="*/ 2147483646 w 6541"/>
              <a:gd name="T13" fmla="*/ 2147483646 h 1194"/>
              <a:gd name="T14" fmla="*/ 2147483646 w 6541"/>
              <a:gd name="T15" fmla="*/ 2147483646 h 1194"/>
              <a:gd name="T16" fmla="*/ 2147483646 w 6541"/>
              <a:gd name="T17" fmla="*/ 2147483646 h 1194"/>
              <a:gd name="T18" fmla="*/ 2147483646 w 6541"/>
              <a:gd name="T19" fmla="*/ 2147483646 h 1194"/>
              <a:gd name="T20" fmla="*/ 2147483646 w 6541"/>
              <a:gd name="T21" fmla="*/ 2147483646 h 1194"/>
              <a:gd name="T22" fmla="*/ 2147483646 w 6541"/>
              <a:gd name="T23" fmla="*/ 2147483646 h 1194"/>
              <a:gd name="T24" fmla="*/ 2147483646 w 6541"/>
              <a:gd name="T25" fmla="*/ 2147483646 h 1194"/>
              <a:gd name="T26" fmla="*/ 2147483646 w 6541"/>
              <a:gd name="T27" fmla="*/ 2147483646 h 119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1"/>
              <a:gd name="T43" fmla="*/ 0 h 1194"/>
              <a:gd name="T44" fmla="*/ 6541 w 6541"/>
              <a:gd name="T45" fmla="*/ 1194 h 119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1" h="1194">
                <a:moveTo>
                  <a:pt x="0" y="0"/>
                </a:moveTo>
                <a:cubicBezTo>
                  <a:pt x="173" y="4"/>
                  <a:pt x="656" y="4"/>
                  <a:pt x="1037" y="32"/>
                </a:cubicBezTo>
                <a:cubicBezTo>
                  <a:pt x="1418" y="60"/>
                  <a:pt x="1940" y="126"/>
                  <a:pt x="2285" y="167"/>
                </a:cubicBezTo>
                <a:cubicBezTo>
                  <a:pt x="2630" y="208"/>
                  <a:pt x="2875" y="247"/>
                  <a:pt x="3109" y="281"/>
                </a:cubicBezTo>
                <a:cubicBezTo>
                  <a:pt x="3343" y="315"/>
                  <a:pt x="3473" y="334"/>
                  <a:pt x="3691" y="369"/>
                </a:cubicBezTo>
                <a:cubicBezTo>
                  <a:pt x="3909" y="404"/>
                  <a:pt x="4175" y="420"/>
                  <a:pt x="4416" y="493"/>
                </a:cubicBezTo>
                <a:cubicBezTo>
                  <a:pt x="4657" y="566"/>
                  <a:pt x="4933" y="740"/>
                  <a:pt x="5139" y="807"/>
                </a:cubicBezTo>
                <a:cubicBezTo>
                  <a:pt x="5345" y="874"/>
                  <a:pt x="5532" y="847"/>
                  <a:pt x="5652" y="892"/>
                </a:cubicBezTo>
                <a:cubicBezTo>
                  <a:pt x="5772" y="937"/>
                  <a:pt x="5811" y="1029"/>
                  <a:pt x="5862" y="1076"/>
                </a:cubicBezTo>
                <a:cubicBezTo>
                  <a:pt x="5915" y="1124"/>
                  <a:pt x="5919" y="1167"/>
                  <a:pt x="5956" y="1173"/>
                </a:cubicBezTo>
                <a:cubicBezTo>
                  <a:pt x="5980" y="1190"/>
                  <a:pt x="5992" y="1194"/>
                  <a:pt x="6009" y="1180"/>
                </a:cubicBezTo>
                <a:cubicBezTo>
                  <a:pt x="6026" y="1166"/>
                  <a:pt x="6028" y="1130"/>
                  <a:pt x="6061" y="1088"/>
                </a:cubicBezTo>
                <a:cubicBezTo>
                  <a:pt x="6157" y="1043"/>
                  <a:pt x="6128" y="976"/>
                  <a:pt x="6208" y="929"/>
                </a:cubicBezTo>
                <a:cubicBezTo>
                  <a:pt x="6288" y="882"/>
                  <a:pt x="6472" y="832"/>
                  <a:pt x="6541" y="807"/>
                </a:cubicBezTo>
              </a:path>
            </a:pathLst>
          </a:custGeom>
          <a:noFill/>
          <a:ln w="28575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Freeform 87"/>
          <p:cNvSpPr>
            <a:spLocks/>
          </p:cNvSpPr>
          <p:nvPr/>
        </p:nvSpPr>
        <p:spPr bwMode="auto">
          <a:xfrm>
            <a:off x="0" y="3429000"/>
            <a:ext cx="8224838" cy="1042988"/>
          </a:xfrm>
          <a:custGeom>
            <a:avLst/>
            <a:gdLst>
              <a:gd name="T0" fmla="*/ 2147483646 w 5829"/>
              <a:gd name="T1" fmla="*/ 2147483646 h 657"/>
              <a:gd name="T2" fmla="*/ 2147483646 w 5829"/>
              <a:gd name="T3" fmla="*/ 2147483646 h 657"/>
              <a:gd name="T4" fmla="*/ 2147483646 w 5829"/>
              <a:gd name="T5" fmla="*/ 2147483646 h 657"/>
              <a:gd name="T6" fmla="*/ 2147483646 w 5829"/>
              <a:gd name="T7" fmla="*/ 2147483646 h 657"/>
              <a:gd name="T8" fmla="*/ 2147483646 w 5829"/>
              <a:gd name="T9" fmla="*/ 2147483646 h 657"/>
              <a:gd name="T10" fmla="*/ 2147483646 w 5829"/>
              <a:gd name="T11" fmla="*/ 2147483646 h 657"/>
              <a:gd name="T12" fmla="*/ 2147483646 w 5829"/>
              <a:gd name="T13" fmla="*/ 2147483646 h 657"/>
              <a:gd name="T14" fmla="*/ 0 w 5829"/>
              <a:gd name="T15" fmla="*/ 0 h 65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29"/>
              <a:gd name="T25" fmla="*/ 0 h 657"/>
              <a:gd name="T26" fmla="*/ 5829 w 5829"/>
              <a:gd name="T27" fmla="*/ 657 h 65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29" h="657">
                <a:moveTo>
                  <a:pt x="5829" y="657"/>
                </a:moveTo>
                <a:cubicBezTo>
                  <a:pt x="5805" y="648"/>
                  <a:pt x="5747" y="624"/>
                  <a:pt x="5682" y="605"/>
                </a:cubicBezTo>
                <a:cubicBezTo>
                  <a:pt x="5617" y="586"/>
                  <a:pt x="5554" y="570"/>
                  <a:pt x="5441" y="543"/>
                </a:cubicBezTo>
                <a:cubicBezTo>
                  <a:pt x="5327" y="516"/>
                  <a:pt x="5177" y="478"/>
                  <a:pt x="5002" y="441"/>
                </a:cubicBezTo>
                <a:cubicBezTo>
                  <a:pt x="4827" y="404"/>
                  <a:pt x="4777" y="368"/>
                  <a:pt x="4390" y="321"/>
                </a:cubicBezTo>
                <a:cubicBezTo>
                  <a:pt x="4002" y="274"/>
                  <a:pt x="3155" y="195"/>
                  <a:pt x="2675" y="154"/>
                </a:cubicBezTo>
                <a:cubicBezTo>
                  <a:pt x="2195" y="113"/>
                  <a:pt x="1955" y="100"/>
                  <a:pt x="1510" y="74"/>
                </a:cubicBezTo>
                <a:cubicBezTo>
                  <a:pt x="1064" y="48"/>
                  <a:pt x="314" y="15"/>
                  <a:pt x="0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97" name="Group 91"/>
          <p:cNvGrpSpPr>
            <a:grpSpLocks/>
          </p:cNvGrpSpPr>
          <p:nvPr/>
        </p:nvGrpSpPr>
        <p:grpSpPr bwMode="auto">
          <a:xfrm>
            <a:off x="7188200" y="2063750"/>
            <a:ext cx="977900" cy="2108200"/>
            <a:chOff x="6700" y="2337"/>
            <a:chExt cx="895" cy="1458"/>
          </a:xfrm>
        </p:grpSpPr>
        <p:sp>
          <p:nvSpPr>
            <p:cNvPr id="16714" name="Freeform 92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5" name="Freeform 93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6" name="Freeform 94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7" name="Freeform 95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8" name="Freeform 96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9" name="Freeform 97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0" name="Freeform 98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1" name="Freeform 99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2" name="Freeform 100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3" name="Freeform 101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4" name="Freeform 102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5" name="Freeform 103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6" name="Freeform 104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7" name="Freeform 105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8" name="Freeform 106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9" name="Freeform 107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0" name="Freeform 108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1" name="Freeform 109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2" name="Freeform 110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3" name="Freeform 111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4" name="Freeform 112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5" name="Freeform 113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6" name="Freeform 114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7" name="Freeform 115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8" name="Freeform 116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9" name="Freeform 117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0" name="Freeform 118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1" name="Freeform 119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2" name="Freeform 120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3" name="Freeform 121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4" name="Freeform 122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5" name="Freeform 123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6" name="Freeform 124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7" name="Freeform 125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8" name="Freeform 126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9" name="Freeform 127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0" name="Freeform 128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1" name="Freeform 129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2" name="Freeform 130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3" name="Freeform 131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4" name="Freeform 132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5" name="Freeform 133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6" name="Freeform 134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7" name="Freeform 135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8" name="Freeform 136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9" name="Freeform 137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0" name="Freeform 138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1" name="Freeform 139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2" name="Freeform 140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3" name="Freeform 141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4" name="Freeform 142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5" name="Freeform 143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6" name="Freeform 144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7" name="Freeform 145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68" name="Freeform 146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9" name="Freeform 147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0" name="Freeform 148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1" name="Freeform 149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2" name="Freeform 150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3" name="Freeform 151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4" name="Freeform 152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5" name="Freeform 153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6" name="Freeform 154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7" name="Freeform 155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8" name="Freeform 156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9" name="Freeform 157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0" name="Freeform 158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1" name="Freeform 159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2" name="Freeform 160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3" name="Freeform 161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4" name="Freeform 162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5" name="Freeform 163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6" name="Freeform 164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7" name="Freeform 165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8" name="Freeform 166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8" name="Group 167"/>
          <p:cNvGrpSpPr>
            <a:grpSpLocks/>
          </p:cNvGrpSpPr>
          <p:nvPr/>
        </p:nvGrpSpPr>
        <p:grpSpPr bwMode="auto">
          <a:xfrm>
            <a:off x="7515225" y="2525713"/>
            <a:ext cx="728663" cy="1679575"/>
            <a:chOff x="6700" y="2337"/>
            <a:chExt cx="895" cy="1458"/>
          </a:xfrm>
        </p:grpSpPr>
        <p:sp>
          <p:nvSpPr>
            <p:cNvPr id="16639" name="Freeform 168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0" name="Freeform 169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1" name="Freeform 170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2" name="Freeform 171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3" name="Freeform 172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4" name="Freeform 173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5" name="Freeform 174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6" name="Freeform 175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7" name="Freeform 176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8" name="Freeform 177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9" name="Freeform 178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0" name="Freeform 179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1" name="Freeform 180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2" name="Freeform 181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3" name="Freeform 182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4" name="Freeform 183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5" name="Freeform 184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6" name="Freeform 185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7" name="Freeform 186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8" name="Freeform 187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9" name="Freeform 188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0" name="Freeform 189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1" name="Freeform 190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2" name="Freeform 191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3" name="Freeform 192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4" name="Freeform 193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5" name="Freeform 194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6" name="Freeform 195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7" name="Freeform 196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8" name="Freeform 197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9" name="Freeform 198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0" name="Freeform 199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1" name="Freeform 200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2" name="Freeform 201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3" name="Freeform 202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4" name="Freeform 203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5" name="Freeform 204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6" name="Freeform 205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7" name="Freeform 206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8" name="Freeform 207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9" name="Freeform 208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0" name="Freeform 209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1" name="Freeform 210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2" name="Freeform 211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3" name="Freeform 212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4" name="Freeform 213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5" name="Freeform 214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6" name="Freeform 215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7" name="Freeform 216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8" name="Freeform 217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9" name="Freeform 218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0" name="Freeform 219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1" name="Freeform 220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2" name="Freeform 221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93" name="Freeform 222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4" name="Freeform 223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5" name="Freeform 224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6" name="Freeform 225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7" name="Freeform 226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8" name="Freeform 227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9" name="Freeform 228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0" name="Freeform 229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1" name="Freeform 230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2" name="Freeform 231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3" name="Freeform 232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4" name="Freeform 233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5" name="Freeform 234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6" name="Freeform 235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7" name="Freeform 236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8" name="Freeform 237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9" name="Freeform 238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0" name="Freeform 239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1" name="Freeform 240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2" name="Freeform 241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3" name="Freeform 242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243"/>
          <p:cNvGrpSpPr>
            <a:grpSpLocks/>
          </p:cNvGrpSpPr>
          <p:nvPr/>
        </p:nvGrpSpPr>
        <p:grpSpPr bwMode="auto">
          <a:xfrm>
            <a:off x="6921500" y="2470150"/>
            <a:ext cx="565150" cy="1565275"/>
            <a:chOff x="6700" y="2337"/>
            <a:chExt cx="895" cy="1458"/>
          </a:xfrm>
        </p:grpSpPr>
        <p:sp>
          <p:nvSpPr>
            <p:cNvPr id="16564" name="Freeform 244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5" name="Freeform 245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6" name="Freeform 246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7" name="Freeform 247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8" name="Freeform 248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9" name="Freeform 249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0" name="Freeform 250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1" name="Freeform 251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2" name="Freeform 252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3" name="Freeform 253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4" name="Freeform 254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5" name="Freeform 255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6" name="Freeform 256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7" name="Freeform 257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8" name="Freeform 258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9" name="Freeform 259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0" name="Freeform 260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1" name="Freeform 261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2" name="Freeform 262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3" name="Freeform 263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4" name="Freeform 264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5" name="Freeform 265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6" name="Freeform 266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7" name="Freeform 267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8" name="Freeform 268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9" name="Freeform 269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" name="Freeform 270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" name="Freeform 271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" name="Freeform 272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" name="Freeform 273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" name="Freeform 274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" name="Freeform 275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" name="Freeform 276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" name="Freeform 277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" name="Freeform 278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" name="Freeform 279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" name="Freeform 280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" name="Freeform 281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" name="Freeform 282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" name="Freeform 283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" name="Freeform 284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" name="Freeform 285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" name="Freeform 286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7" name="Freeform 287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8" name="Freeform 288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9" name="Freeform 289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0" name="Freeform 290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1" name="Freeform 291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2" name="Freeform 292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3" name="Freeform 293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4" name="Freeform 294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5" name="Freeform 295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6" name="Freeform 296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7" name="Freeform 297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18" name="Freeform 298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9" name="Freeform 299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0" name="Freeform 300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1" name="Freeform 301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2" name="Freeform 302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3" name="Freeform 303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4" name="Freeform 304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5" name="Freeform 305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6" name="Freeform 306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7" name="Freeform 307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8" name="Freeform 308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9" name="Freeform 309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0" name="Freeform 310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1" name="Freeform 311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2" name="Freeform 312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3" name="Freeform 313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4" name="Freeform 314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5" name="Freeform 315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6" name="Freeform 316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7" name="Freeform 317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8" name="Freeform 318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00" name="Group 319"/>
          <p:cNvGrpSpPr>
            <a:grpSpLocks/>
          </p:cNvGrpSpPr>
          <p:nvPr/>
        </p:nvGrpSpPr>
        <p:grpSpPr bwMode="auto">
          <a:xfrm>
            <a:off x="6559550" y="3262313"/>
            <a:ext cx="463550" cy="560387"/>
            <a:chOff x="5007" y="2137"/>
            <a:chExt cx="401" cy="398"/>
          </a:xfrm>
        </p:grpSpPr>
        <p:grpSp>
          <p:nvGrpSpPr>
            <p:cNvPr id="16558" name="Group 320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6560" name="Freeform 321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1" name="Freeform 322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2" name="Freeform 323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3" name="Freeform 324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559" name="Freeform 325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01" name="Group 326"/>
          <p:cNvGrpSpPr>
            <a:grpSpLocks/>
          </p:cNvGrpSpPr>
          <p:nvPr/>
        </p:nvGrpSpPr>
        <p:grpSpPr bwMode="auto">
          <a:xfrm>
            <a:off x="6686550" y="2255838"/>
            <a:ext cx="630238" cy="1423987"/>
            <a:chOff x="6700" y="2337"/>
            <a:chExt cx="895" cy="1458"/>
          </a:xfrm>
        </p:grpSpPr>
        <p:sp>
          <p:nvSpPr>
            <p:cNvPr id="16483" name="Freeform 327"/>
            <p:cNvSpPr>
              <a:spLocks/>
            </p:cNvSpPr>
            <p:nvPr/>
          </p:nvSpPr>
          <p:spPr bwMode="auto">
            <a:xfrm>
              <a:off x="6918" y="2569"/>
              <a:ext cx="185" cy="166"/>
            </a:xfrm>
            <a:custGeom>
              <a:avLst/>
              <a:gdLst>
                <a:gd name="T0" fmla="*/ 0 w 556"/>
                <a:gd name="T1" fmla="*/ 0 h 498"/>
                <a:gd name="T2" fmla="*/ 0 w 556"/>
                <a:gd name="T3" fmla="*/ 0 h 498"/>
                <a:gd name="T4" fmla="*/ 0 w 556"/>
                <a:gd name="T5" fmla="*/ 0 h 498"/>
                <a:gd name="T6" fmla="*/ 0 w 556"/>
                <a:gd name="T7" fmla="*/ 0 h 498"/>
                <a:gd name="T8" fmla="*/ 0 w 556"/>
                <a:gd name="T9" fmla="*/ 0 h 498"/>
                <a:gd name="T10" fmla="*/ 0 w 556"/>
                <a:gd name="T11" fmla="*/ 0 h 498"/>
                <a:gd name="T12" fmla="*/ 0 w 556"/>
                <a:gd name="T13" fmla="*/ 0 h 498"/>
                <a:gd name="T14" fmla="*/ 0 w 556"/>
                <a:gd name="T15" fmla="*/ 0 h 498"/>
                <a:gd name="T16" fmla="*/ 0 w 556"/>
                <a:gd name="T17" fmla="*/ 0 h 498"/>
                <a:gd name="T18" fmla="*/ 0 w 556"/>
                <a:gd name="T19" fmla="*/ 0 h 498"/>
                <a:gd name="T20" fmla="*/ 0 w 556"/>
                <a:gd name="T21" fmla="*/ 0 h 498"/>
                <a:gd name="T22" fmla="*/ 0 w 556"/>
                <a:gd name="T23" fmla="*/ 0 h 498"/>
                <a:gd name="T24" fmla="*/ 0 w 556"/>
                <a:gd name="T25" fmla="*/ 0 h 498"/>
                <a:gd name="T26" fmla="*/ 0 w 556"/>
                <a:gd name="T27" fmla="*/ 0 h 498"/>
                <a:gd name="T28" fmla="*/ 0 w 556"/>
                <a:gd name="T29" fmla="*/ 0 h 498"/>
                <a:gd name="T30" fmla="*/ 0 w 556"/>
                <a:gd name="T31" fmla="*/ 0 h 498"/>
                <a:gd name="T32" fmla="*/ 0 w 556"/>
                <a:gd name="T33" fmla="*/ 0 h 498"/>
                <a:gd name="T34" fmla="*/ 0 w 556"/>
                <a:gd name="T35" fmla="*/ 0 h 498"/>
                <a:gd name="T36" fmla="*/ 0 w 556"/>
                <a:gd name="T37" fmla="*/ 0 h 498"/>
                <a:gd name="T38" fmla="*/ 0 w 556"/>
                <a:gd name="T39" fmla="*/ 0 h 498"/>
                <a:gd name="T40" fmla="*/ 0 w 556"/>
                <a:gd name="T41" fmla="*/ 0 h 498"/>
                <a:gd name="T42" fmla="*/ 0 w 556"/>
                <a:gd name="T43" fmla="*/ 0 h 498"/>
                <a:gd name="T44" fmla="*/ 0 w 556"/>
                <a:gd name="T45" fmla="*/ 0 h 498"/>
                <a:gd name="T46" fmla="*/ 0 w 556"/>
                <a:gd name="T47" fmla="*/ 0 h 498"/>
                <a:gd name="T48" fmla="*/ 0 w 556"/>
                <a:gd name="T49" fmla="*/ 0 h 498"/>
                <a:gd name="T50" fmla="*/ 0 w 556"/>
                <a:gd name="T51" fmla="*/ 0 h 498"/>
                <a:gd name="T52" fmla="*/ 0 w 556"/>
                <a:gd name="T53" fmla="*/ 0 h 498"/>
                <a:gd name="T54" fmla="*/ 0 w 556"/>
                <a:gd name="T55" fmla="*/ 0 h 498"/>
                <a:gd name="T56" fmla="*/ 0 w 556"/>
                <a:gd name="T57" fmla="*/ 0 h 498"/>
                <a:gd name="T58" fmla="*/ 0 w 556"/>
                <a:gd name="T59" fmla="*/ 0 h 498"/>
                <a:gd name="T60" fmla="*/ 0 w 556"/>
                <a:gd name="T61" fmla="*/ 0 h 498"/>
                <a:gd name="T62" fmla="*/ 0 w 556"/>
                <a:gd name="T63" fmla="*/ 0 h 498"/>
                <a:gd name="T64" fmla="*/ 0 w 556"/>
                <a:gd name="T65" fmla="*/ 0 h 498"/>
                <a:gd name="T66" fmla="*/ 0 w 556"/>
                <a:gd name="T67" fmla="*/ 0 h 498"/>
                <a:gd name="T68" fmla="*/ 0 w 556"/>
                <a:gd name="T69" fmla="*/ 0 h 498"/>
                <a:gd name="T70" fmla="*/ 0 w 556"/>
                <a:gd name="T71" fmla="*/ 0 h 498"/>
                <a:gd name="T72" fmla="*/ 0 w 556"/>
                <a:gd name="T73" fmla="*/ 0 h 498"/>
                <a:gd name="T74" fmla="*/ 0 w 556"/>
                <a:gd name="T75" fmla="*/ 0 h 498"/>
                <a:gd name="T76" fmla="*/ 0 w 556"/>
                <a:gd name="T77" fmla="*/ 0 h 498"/>
                <a:gd name="T78" fmla="*/ 0 w 556"/>
                <a:gd name="T79" fmla="*/ 0 h 498"/>
                <a:gd name="T80" fmla="*/ 0 w 556"/>
                <a:gd name="T81" fmla="*/ 0 h 498"/>
                <a:gd name="T82" fmla="*/ 0 w 556"/>
                <a:gd name="T83" fmla="*/ 0 h 498"/>
                <a:gd name="T84" fmla="*/ 0 w 556"/>
                <a:gd name="T85" fmla="*/ 0 h 498"/>
                <a:gd name="T86" fmla="*/ 0 w 556"/>
                <a:gd name="T87" fmla="*/ 0 h 498"/>
                <a:gd name="T88" fmla="*/ 0 w 556"/>
                <a:gd name="T89" fmla="*/ 0 h 498"/>
                <a:gd name="T90" fmla="*/ 0 w 556"/>
                <a:gd name="T91" fmla="*/ 0 h 498"/>
                <a:gd name="T92" fmla="*/ 0 w 556"/>
                <a:gd name="T93" fmla="*/ 0 h 498"/>
                <a:gd name="T94" fmla="*/ 0 w 556"/>
                <a:gd name="T95" fmla="*/ 0 h 498"/>
                <a:gd name="T96" fmla="*/ 0 w 556"/>
                <a:gd name="T97" fmla="*/ 0 h 498"/>
                <a:gd name="T98" fmla="*/ 0 w 556"/>
                <a:gd name="T99" fmla="*/ 0 h 498"/>
                <a:gd name="T100" fmla="*/ 0 w 556"/>
                <a:gd name="T101" fmla="*/ 0 h 498"/>
                <a:gd name="T102" fmla="*/ 0 w 556"/>
                <a:gd name="T103" fmla="*/ 0 h 498"/>
                <a:gd name="T104" fmla="*/ 0 w 556"/>
                <a:gd name="T105" fmla="*/ 0 h 498"/>
                <a:gd name="T106" fmla="*/ 0 w 556"/>
                <a:gd name="T107" fmla="*/ 0 h 498"/>
                <a:gd name="T108" fmla="*/ 0 w 556"/>
                <a:gd name="T109" fmla="*/ 0 h 498"/>
                <a:gd name="T110" fmla="*/ 0 w 556"/>
                <a:gd name="T111" fmla="*/ 0 h 498"/>
                <a:gd name="T112" fmla="*/ 0 w 556"/>
                <a:gd name="T113" fmla="*/ 0 h 498"/>
                <a:gd name="T114" fmla="*/ 0 w 556"/>
                <a:gd name="T115" fmla="*/ 0 h 498"/>
                <a:gd name="T116" fmla="*/ 0 w 556"/>
                <a:gd name="T117" fmla="*/ 0 h 498"/>
                <a:gd name="T118" fmla="*/ 0 w 556"/>
                <a:gd name="T119" fmla="*/ 0 h 498"/>
                <a:gd name="T120" fmla="*/ 0 w 556"/>
                <a:gd name="T121" fmla="*/ 0 h 498"/>
                <a:gd name="T122" fmla="*/ 0 w 556"/>
                <a:gd name="T123" fmla="*/ 0 h 498"/>
                <a:gd name="T124" fmla="*/ 0 w 556"/>
                <a:gd name="T125" fmla="*/ 0 h 4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6"/>
                <a:gd name="T190" fmla="*/ 0 h 498"/>
                <a:gd name="T191" fmla="*/ 556 w 556"/>
                <a:gd name="T192" fmla="*/ 498 h 4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6" h="498">
                  <a:moveTo>
                    <a:pt x="461" y="0"/>
                  </a:moveTo>
                  <a:lnTo>
                    <a:pt x="481" y="35"/>
                  </a:lnTo>
                  <a:lnTo>
                    <a:pt x="505" y="60"/>
                  </a:lnTo>
                  <a:lnTo>
                    <a:pt x="512" y="113"/>
                  </a:lnTo>
                  <a:lnTo>
                    <a:pt x="536" y="142"/>
                  </a:lnTo>
                  <a:lnTo>
                    <a:pt x="556" y="159"/>
                  </a:lnTo>
                  <a:lnTo>
                    <a:pt x="532" y="191"/>
                  </a:lnTo>
                  <a:lnTo>
                    <a:pt x="524" y="237"/>
                  </a:lnTo>
                  <a:lnTo>
                    <a:pt x="504" y="257"/>
                  </a:lnTo>
                  <a:lnTo>
                    <a:pt x="481" y="270"/>
                  </a:lnTo>
                  <a:lnTo>
                    <a:pt x="456" y="253"/>
                  </a:lnTo>
                  <a:lnTo>
                    <a:pt x="425" y="270"/>
                  </a:lnTo>
                  <a:lnTo>
                    <a:pt x="387" y="249"/>
                  </a:lnTo>
                  <a:lnTo>
                    <a:pt x="345" y="281"/>
                  </a:lnTo>
                  <a:lnTo>
                    <a:pt x="315" y="278"/>
                  </a:lnTo>
                  <a:lnTo>
                    <a:pt x="289" y="306"/>
                  </a:lnTo>
                  <a:lnTo>
                    <a:pt x="264" y="321"/>
                  </a:lnTo>
                  <a:lnTo>
                    <a:pt x="240" y="306"/>
                  </a:lnTo>
                  <a:lnTo>
                    <a:pt x="230" y="338"/>
                  </a:lnTo>
                  <a:lnTo>
                    <a:pt x="208" y="334"/>
                  </a:lnTo>
                  <a:lnTo>
                    <a:pt x="212" y="380"/>
                  </a:lnTo>
                  <a:lnTo>
                    <a:pt x="181" y="399"/>
                  </a:lnTo>
                  <a:lnTo>
                    <a:pt x="143" y="424"/>
                  </a:lnTo>
                  <a:lnTo>
                    <a:pt x="133" y="457"/>
                  </a:lnTo>
                  <a:lnTo>
                    <a:pt x="109" y="465"/>
                  </a:lnTo>
                  <a:lnTo>
                    <a:pt x="91" y="498"/>
                  </a:lnTo>
                  <a:lnTo>
                    <a:pt x="69" y="481"/>
                  </a:lnTo>
                  <a:lnTo>
                    <a:pt x="49" y="478"/>
                  </a:lnTo>
                  <a:lnTo>
                    <a:pt x="35" y="429"/>
                  </a:lnTo>
                  <a:lnTo>
                    <a:pt x="0" y="408"/>
                  </a:lnTo>
                  <a:lnTo>
                    <a:pt x="18" y="354"/>
                  </a:lnTo>
                  <a:lnTo>
                    <a:pt x="8" y="306"/>
                  </a:lnTo>
                  <a:lnTo>
                    <a:pt x="21" y="249"/>
                  </a:lnTo>
                  <a:lnTo>
                    <a:pt x="14" y="221"/>
                  </a:lnTo>
                  <a:lnTo>
                    <a:pt x="39" y="221"/>
                  </a:lnTo>
                  <a:lnTo>
                    <a:pt x="53" y="191"/>
                  </a:lnTo>
                  <a:lnTo>
                    <a:pt x="77" y="212"/>
                  </a:lnTo>
                  <a:lnTo>
                    <a:pt x="101" y="196"/>
                  </a:lnTo>
                  <a:lnTo>
                    <a:pt x="118" y="170"/>
                  </a:lnTo>
                  <a:lnTo>
                    <a:pt x="157" y="167"/>
                  </a:lnTo>
                  <a:lnTo>
                    <a:pt x="166" y="262"/>
                  </a:lnTo>
                  <a:lnTo>
                    <a:pt x="150" y="265"/>
                  </a:lnTo>
                  <a:lnTo>
                    <a:pt x="150" y="311"/>
                  </a:lnTo>
                  <a:lnTo>
                    <a:pt x="160" y="346"/>
                  </a:lnTo>
                  <a:lnTo>
                    <a:pt x="170" y="308"/>
                  </a:lnTo>
                  <a:lnTo>
                    <a:pt x="173" y="286"/>
                  </a:lnTo>
                  <a:lnTo>
                    <a:pt x="166" y="262"/>
                  </a:lnTo>
                  <a:lnTo>
                    <a:pt x="157" y="168"/>
                  </a:lnTo>
                  <a:lnTo>
                    <a:pt x="185" y="167"/>
                  </a:lnTo>
                  <a:lnTo>
                    <a:pt x="209" y="178"/>
                  </a:lnTo>
                  <a:lnTo>
                    <a:pt x="233" y="162"/>
                  </a:lnTo>
                  <a:lnTo>
                    <a:pt x="241" y="109"/>
                  </a:lnTo>
                  <a:lnTo>
                    <a:pt x="266" y="97"/>
                  </a:lnTo>
                  <a:lnTo>
                    <a:pt x="277" y="69"/>
                  </a:lnTo>
                  <a:lnTo>
                    <a:pt x="309" y="56"/>
                  </a:lnTo>
                  <a:lnTo>
                    <a:pt x="326" y="31"/>
                  </a:lnTo>
                  <a:lnTo>
                    <a:pt x="345" y="43"/>
                  </a:lnTo>
                  <a:lnTo>
                    <a:pt x="365" y="31"/>
                  </a:lnTo>
                  <a:lnTo>
                    <a:pt x="380" y="60"/>
                  </a:lnTo>
                  <a:lnTo>
                    <a:pt x="398" y="56"/>
                  </a:lnTo>
                  <a:lnTo>
                    <a:pt x="405" y="18"/>
                  </a:lnTo>
                  <a:lnTo>
                    <a:pt x="428" y="7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4" name="Freeform 328"/>
            <p:cNvSpPr>
              <a:spLocks/>
            </p:cNvSpPr>
            <p:nvPr/>
          </p:nvSpPr>
          <p:spPr bwMode="auto">
            <a:xfrm>
              <a:off x="6848" y="2379"/>
              <a:ext cx="589" cy="1416"/>
            </a:xfrm>
            <a:custGeom>
              <a:avLst/>
              <a:gdLst>
                <a:gd name="T0" fmla="*/ 0 w 1767"/>
                <a:gd name="T1" fmla="*/ 0 h 4247"/>
                <a:gd name="T2" fmla="*/ 0 w 1767"/>
                <a:gd name="T3" fmla="*/ 0 h 4247"/>
                <a:gd name="T4" fmla="*/ 0 w 1767"/>
                <a:gd name="T5" fmla="*/ 0 h 4247"/>
                <a:gd name="T6" fmla="*/ 0 w 1767"/>
                <a:gd name="T7" fmla="*/ 0 h 4247"/>
                <a:gd name="T8" fmla="*/ 0 w 1767"/>
                <a:gd name="T9" fmla="*/ 0 h 4247"/>
                <a:gd name="T10" fmla="*/ 0 w 1767"/>
                <a:gd name="T11" fmla="*/ 0 h 4247"/>
                <a:gd name="T12" fmla="*/ 0 w 1767"/>
                <a:gd name="T13" fmla="*/ 0 h 4247"/>
                <a:gd name="T14" fmla="*/ 0 w 1767"/>
                <a:gd name="T15" fmla="*/ 0 h 4247"/>
                <a:gd name="T16" fmla="*/ 0 w 1767"/>
                <a:gd name="T17" fmla="*/ 0 h 4247"/>
                <a:gd name="T18" fmla="*/ 0 w 1767"/>
                <a:gd name="T19" fmla="*/ 0 h 4247"/>
                <a:gd name="T20" fmla="*/ 0 w 1767"/>
                <a:gd name="T21" fmla="*/ 0 h 4247"/>
                <a:gd name="T22" fmla="*/ 0 w 1767"/>
                <a:gd name="T23" fmla="*/ 0 h 4247"/>
                <a:gd name="T24" fmla="*/ 0 w 1767"/>
                <a:gd name="T25" fmla="*/ 0 h 4247"/>
                <a:gd name="T26" fmla="*/ 0 w 1767"/>
                <a:gd name="T27" fmla="*/ 0 h 4247"/>
                <a:gd name="T28" fmla="*/ 0 w 1767"/>
                <a:gd name="T29" fmla="*/ 0 h 4247"/>
                <a:gd name="T30" fmla="*/ 0 w 1767"/>
                <a:gd name="T31" fmla="*/ 0 h 4247"/>
                <a:gd name="T32" fmla="*/ 0 w 1767"/>
                <a:gd name="T33" fmla="*/ 0 h 4247"/>
                <a:gd name="T34" fmla="*/ 0 w 1767"/>
                <a:gd name="T35" fmla="*/ 0 h 4247"/>
                <a:gd name="T36" fmla="*/ 0 w 1767"/>
                <a:gd name="T37" fmla="*/ 0 h 4247"/>
                <a:gd name="T38" fmla="*/ 0 w 1767"/>
                <a:gd name="T39" fmla="*/ 0 h 4247"/>
                <a:gd name="T40" fmla="*/ 0 w 1767"/>
                <a:gd name="T41" fmla="*/ 0 h 4247"/>
                <a:gd name="T42" fmla="*/ 0 w 1767"/>
                <a:gd name="T43" fmla="*/ 0 h 4247"/>
                <a:gd name="T44" fmla="*/ 0 w 1767"/>
                <a:gd name="T45" fmla="*/ 0 h 4247"/>
                <a:gd name="T46" fmla="*/ 0 w 1767"/>
                <a:gd name="T47" fmla="*/ 0 h 4247"/>
                <a:gd name="T48" fmla="*/ 0 w 1767"/>
                <a:gd name="T49" fmla="*/ 0 h 4247"/>
                <a:gd name="T50" fmla="*/ 0 w 1767"/>
                <a:gd name="T51" fmla="*/ 0 h 4247"/>
                <a:gd name="T52" fmla="*/ 0 w 1767"/>
                <a:gd name="T53" fmla="*/ 0 h 4247"/>
                <a:gd name="T54" fmla="*/ 0 w 1767"/>
                <a:gd name="T55" fmla="*/ 0 h 4247"/>
                <a:gd name="T56" fmla="*/ 0 w 1767"/>
                <a:gd name="T57" fmla="*/ 0 h 4247"/>
                <a:gd name="T58" fmla="*/ 0 w 1767"/>
                <a:gd name="T59" fmla="*/ 0 h 4247"/>
                <a:gd name="T60" fmla="*/ 0 w 1767"/>
                <a:gd name="T61" fmla="*/ 0 h 4247"/>
                <a:gd name="T62" fmla="*/ 0 w 1767"/>
                <a:gd name="T63" fmla="*/ 0 h 4247"/>
                <a:gd name="T64" fmla="*/ 0 w 1767"/>
                <a:gd name="T65" fmla="*/ 0 h 4247"/>
                <a:gd name="T66" fmla="*/ 0 w 1767"/>
                <a:gd name="T67" fmla="*/ 0 h 4247"/>
                <a:gd name="T68" fmla="*/ 0 w 1767"/>
                <a:gd name="T69" fmla="*/ 0 h 4247"/>
                <a:gd name="T70" fmla="*/ 0 w 1767"/>
                <a:gd name="T71" fmla="*/ 0 h 4247"/>
                <a:gd name="T72" fmla="*/ 0 w 1767"/>
                <a:gd name="T73" fmla="*/ 0 h 4247"/>
                <a:gd name="T74" fmla="*/ 0 w 1767"/>
                <a:gd name="T75" fmla="*/ 0 h 4247"/>
                <a:gd name="T76" fmla="*/ 0 w 1767"/>
                <a:gd name="T77" fmla="*/ 0 h 4247"/>
                <a:gd name="T78" fmla="*/ 0 w 1767"/>
                <a:gd name="T79" fmla="*/ 0 h 4247"/>
                <a:gd name="T80" fmla="*/ 0 w 1767"/>
                <a:gd name="T81" fmla="*/ 0 h 4247"/>
                <a:gd name="T82" fmla="*/ 0 w 1767"/>
                <a:gd name="T83" fmla="*/ 0 h 4247"/>
                <a:gd name="T84" fmla="*/ 0 w 1767"/>
                <a:gd name="T85" fmla="*/ 0 h 4247"/>
                <a:gd name="T86" fmla="*/ 0 w 1767"/>
                <a:gd name="T87" fmla="*/ 0 h 4247"/>
                <a:gd name="T88" fmla="*/ 0 w 1767"/>
                <a:gd name="T89" fmla="*/ 0 h 4247"/>
                <a:gd name="T90" fmla="*/ 0 w 1767"/>
                <a:gd name="T91" fmla="*/ 0 h 4247"/>
                <a:gd name="T92" fmla="*/ 0 w 1767"/>
                <a:gd name="T93" fmla="*/ 0 h 4247"/>
                <a:gd name="T94" fmla="*/ 0 w 1767"/>
                <a:gd name="T95" fmla="*/ 0 h 4247"/>
                <a:gd name="T96" fmla="*/ 0 w 1767"/>
                <a:gd name="T97" fmla="*/ 0 h 4247"/>
                <a:gd name="T98" fmla="*/ 0 w 1767"/>
                <a:gd name="T99" fmla="*/ 0 h 4247"/>
                <a:gd name="T100" fmla="*/ 0 w 1767"/>
                <a:gd name="T101" fmla="*/ 0 h 4247"/>
                <a:gd name="T102" fmla="*/ 0 w 1767"/>
                <a:gd name="T103" fmla="*/ 0 h 4247"/>
                <a:gd name="T104" fmla="*/ 0 w 1767"/>
                <a:gd name="T105" fmla="*/ 0 h 4247"/>
                <a:gd name="T106" fmla="*/ 0 w 1767"/>
                <a:gd name="T107" fmla="*/ 0 h 4247"/>
                <a:gd name="T108" fmla="*/ 0 w 1767"/>
                <a:gd name="T109" fmla="*/ 0 h 4247"/>
                <a:gd name="T110" fmla="*/ 0 w 1767"/>
                <a:gd name="T111" fmla="*/ 0 h 4247"/>
                <a:gd name="T112" fmla="*/ 0 w 1767"/>
                <a:gd name="T113" fmla="*/ 0 h 4247"/>
                <a:gd name="T114" fmla="*/ 0 w 1767"/>
                <a:gd name="T115" fmla="*/ 0 h 4247"/>
                <a:gd name="T116" fmla="*/ 0 w 1767"/>
                <a:gd name="T117" fmla="*/ 0 h 4247"/>
                <a:gd name="T118" fmla="*/ 0 w 1767"/>
                <a:gd name="T119" fmla="*/ 0 h 42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67"/>
                <a:gd name="T181" fmla="*/ 0 h 4247"/>
                <a:gd name="T182" fmla="*/ 1767 w 1767"/>
                <a:gd name="T183" fmla="*/ 4247 h 42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67" h="4247">
                  <a:moveTo>
                    <a:pt x="757" y="3246"/>
                  </a:moveTo>
                  <a:lnTo>
                    <a:pt x="747" y="3106"/>
                  </a:lnTo>
                  <a:lnTo>
                    <a:pt x="745" y="2942"/>
                  </a:lnTo>
                  <a:lnTo>
                    <a:pt x="753" y="2788"/>
                  </a:lnTo>
                  <a:lnTo>
                    <a:pt x="761" y="2675"/>
                  </a:lnTo>
                  <a:lnTo>
                    <a:pt x="765" y="2532"/>
                  </a:lnTo>
                  <a:lnTo>
                    <a:pt x="765" y="2449"/>
                  </a:lnTo>
                  <a:lnTo>
                    <a:pt x="765" y="2383"/>
                  </a:lnTo>
                  <a:lnTo>
                    <a:pt x="778" y="2286"/>
                  </a:lnTo>
                  <a:lnTo>
                    <a:pt x="716" y="2239"/>
                  </a:lnTo>
                  <a:lnTo>
                    <a:pt x="634" y="2182"/>
                  </a:lnTo>
                  <a:lnTo>
                    <a:pt x="545" y="2116"/>
                  </a:lnTo>
                  <a:lnTo>
                    <a:pt x="479" y="2055"/>
                  </a:lnTo>
                  <a:lnTo>
                    <a:pt x="393" y="1993"/>
                  </a:lnTo>
                  <a:lnTo>
                    <a:pt x="319" y="1924"/>
                  </a:lnTo>
                  <a:lnTo>
                    <a:pt x="254" y="1862"/>
                  </a:lnTo>
                  <a:lnTo>
                    <a:pt x="164" y="1775"/>
                  </a:lnTo>
                  <a:lnTo>
                    <a:pt x="0" y="1554"/>
                  </a:lnTo>
                  <a:lnTo>
                    <a:pt x="226" y="1791"/>
                  </a:lnTo>
                  <a:lnTo>
                    <a:pt x="213" y="1430"/>
                  </a:lnTo>
                  <a:lnTo>
                    <a:pt x="258" y="1816"/>
                  </a:lnTo>
                  <a:lnTo>
                    <a:pt x="352" y="1898"/>
                  </a:lnTo>
                  <a:lnTo>
                    <a:pt x="430" y="1968"/>
                  </a:lnTo>
                  <a:lnTo>
                    <a:pt x="516" y="2030"/>
                  </a:lnTo>
                  <a:lnTo>
                    <a:pt x="609" y="2112"/>
                  </a:lnTo>
                  <a:lnTo>
                    <a:pt x="679" y="2169"/>
                  </a:lnTo>
                  <a:lnTo>
                    <a:pt x="769" y="2215"/>
                  </a:lnTo>
                  <a:lnTo>
                    <a:pt x="761" y="2055"/>
                  </a:lnTo>
                  <a:lnTo>
                    <a:pt x="765" y="1997"/>
                  </a:lnTo>
                  <a:lnTo>
                    <a:pt x="753" y="1886"/>
                  </a:lnTo>
                  <a:lnTo>
                    <a:pt x="745" y="1784"/>
                  </a:lnTo>
                  <a:lnTo>
                    <a:pt x="699" y="1738"/>
                  </a:lnTo>
                  <a:lnTo>
                    <a:pt x="638" y="1693"/>
                  </a:lnTo>
                  <a:lnTo>
                    <a:pt x="548" y="1607"/>
                  </a:lnTo>
                  <a:lnTo>
                    <a:pt x="488" y="1545"/>
                  </a:lnTo>
                  <a:lnTo>
                    <a:pt x="409" y="1458"/>
                  </a:lnTo>
                  <a:lnTo>
                    <a:pt x="348" y="1406"/>
                  </a:lnTo>
                  <a:lnTo>
                    <a:pt x="213" y="1225"/>
                  </a:lnTo>
                  <a:lnTo>
                    <a:pt x="373" y="1389"/>
                  </a:lnTo>
                  <a:lnTo>
                    <a:pt x="406" y="1130"/>
                  </a:lnTo>
                  <a:lnTo>
                    <a:pt x="401" y="1397"/>
                  </a:lnTo>
                  <a:lnTo>
                    <a:pt x="491" y="1491"/>
                  </a:lnTo>
                  <a:lnTo>
                    <a:pt x="581" y="1582"/>
                  </a:lnTo>
                  <a:lnTo>
                    <a:pt x="655" y="1651"/>
                  </a:lnTo>
                  <a:lnTo>
                    <a:pt x="745" y="1713"/>
                  </a:lnTo>
                  <a:lnTo>
                    <a:pt x="753" y="1631"/>
                  </a:lnTo>
                  <a:lnTo>
                    <a:pt x="748" y="1553"/>
                  </a:lnTo>
                  <a:lnTo>
                    <a:pt x="748" y="1450"/>
                  </a:lnTo>
                  <a:lnTo>
                    <a:pt x="748" y="1360"/>
                  </a:lnTo>
                  <a:lnTo>
                    <a:pt x="745" y="1258"/>
                  </a:lnTo>
                  <a:lnTo>
                    <a:pt x="753" y="1094"/>
                  </a:lnTo>
                  <a:lnTo>
                    <a:pt x="696" y="1044"/>
                  </a:lnTo>
                  <a:lnTo>
                    <a:pt x="617" y="975"/>
                  </a:lnTo>
                  <a:lnTo>
                    <a:pt x="528" y="876"/>
                  </a:lnTo>
                  <a:lnTo>
                    <a:pt x="447" y="786"/>
                  </a:lnTo>
                  <a:lnTo>
                    <a:pt x="303" y="568"/>
                  </a:lnTo>
                  <a:lnTo>
                    <a:pt x="488" y="789"/>
                  </a:lnTo>
                  <a:lnTo>
                    <a:pt x="507" y="506"/>
                  </a:lnTo>
                  <a:lnTo>
                    <a:pt x="516" y="827"/>
                  </a:lnTo>
                  <a:lnTo>
                    <a:pt x="614" y="917"/>
                  </a:lnTo>
                  <a:lnTo>
                    <a:pt x="683" y="983"/>
                  </a:lnTo>
                  <a:lnTo>
                    <a:pt x="761" y="1052"/>
                  </a:lnTo>
                  <a:lnTo>
                    <a:pt x="778" y="921"/>
                  </a:lnTo>
                  <a:lnTo>
                    <a:pt x="797" y="815"/>
                  </a:lnTo>
                  <a:lnTo>
                    <a:pt x="810" y="724"/>
                  </a:lnTo>
                  <a:lnTo>
                    <a:pt x="818" y="609"/>
                  </a:lnTo>
                  <a:lnTo>
                    <a:pt x="765" y="572"/>
                  </a:lnTo>
                  <a:lnTo>
                    <a:pt x="716" y="523"/>
                  </a:lnTo>
                  <a:lnTo>
                    <a:pt x="658" y="469"/>
                  </a:lnTo>
                  <a:lnTo>
                    <a:pt x="585" y="408"/>
                  </a:lnTo>
                  <a:lnTo>
                    <a:pt x="507" y="297"/>
                  </a:lnTo>
                  <a:lnTo>
                    <a:pt x="647" y="436"/>
                  </a:lnTo>
                  <a:lnTo>
                    <a:pt x="638" y="251"/>
                  </a:lnTo>
                  <a:lnTo>
                    <a:pt x="663" y="441"/>
                  </a:lnTo>
                  <a:lnTo>
                    <a:pt x="707" y="482"/>
                  </a:lnTo>
                  <a:lnTo>
                    <a:pt x="753" y="526"/>
                  </a:lnTo>
                  <a:lnTo>
                    <a:pt x="814" y="568"/>
                  </a:lnTo>
                  <a:lnTo>
                    <a:pt x="810" y="428"/>
                  </a:lnTo>
                  <a:lnTo>
                    <a:pt x="810" y="338"/>
                  </a:lnTo>
                  <a:lnTo>
                    <a:pt x="843" y="0"/>
                  </a:lnTo>
                  <a:lnTo>
                    <a:pt x="876" y="255"/>
                  </a:lnTo>
                  <a:lnTo>
                    <a:pt x="884" y="354"/>
                  </a:lnTo>
                  <a:lnTo>
                    <a:pt x="900" y="436"/>
                  </a:lnTo>
                  <a:lnTo>
                    <a:pt x="912" y="547"/>
                  </a:lnTo>
                  <a:lnTo>
                    <a:pt x="917" y="666"/>
                  </a:lnTo>
                  <a:lnTo>
                    <a:pt x="917" y="753"/>
                  </a:lnTo>
                  <a:lnTo>
                    <a:pt x="917" y="843"/>
                  </a:lnTo>
                  <a:lnTo>
                    <a:pt x="994" y="786"/>
                  </a:lnTo>
                  <a:lnTo>
                    <a:pt x="1051" y="720"/>
                  </a:lnTo>
                  <a:lnTo>
                    <a:pt x="1117" y="654"/>
                  </a:lnTo>
                  <a:lnTo>
                    <a:pt x="1092" y="568"/>
                  </a:lnTo>
                  <a:lnTo>
                    <a:pt x="1084" y="366"/>
                  </a:lnTo>
                  <a:lnTo>
                    <a:pt x="1108" y="552"/>
                  </a:lnTo>
                  <a:lnTo>
                    <a:pt x="1138" y="634"/>
                  </a:lnTo>
                  <a:lnTo>
                    <a:pt x="1199" y="588"/>
                  </a:lnTo>
                  <a:lnTo>
                    <a:pt x="1326" y="461"/>
                  </a:lnTo>
                  <a:lnTo>
                    <a:pt x="1231" y="593"/>
                  </a:lnTo>
                  <a:lnTo>
                    <a:pt x="1174" y="645"/>
                  </a:lnTo>
                  <a:lnTo>
                    <a:pt x="1105" y="716"/>
                  </a:lnTo>
                  <a:lnTo>
                    <a:pt x="1048" y="773"/>
                  </a:lnTo>
                  <a:lnTo>
                    <a:pt x="974" y="835"/>
                  </a:lnTo>
                  <a:lnTo>
                    <a:pt x="925" y="889"/>
                  </a:lnTo>
                  <a:lnTo>
                    <a:pt x="904" y="1027"/>
                  </a:lnTo>
                  <a:lnTo>
                    <a:pt x="896" y="1134"/>
                  </a:lnTo>
                  <a:lnTo>
                    <a:pt x="892" y="1234"/>
                  </a:lnTo>
                  <a:lnTo>
                    <a:pt x="896" y="1294"/>
                  </a:lnTo>
                  <a:lnTo>
                    <a:pt x="896" y="1360"/>
                  </a:lnTo>
                  <a:lnTo>
                    <a:pt x="912" y="1442"/>
                  </a:lnTo>
                  <a:lnTo>
                    <a:pt x="990" y="1409"/>
                  </a:lnTo>
                  <a:lnTo>
                    <a:pt x="1076" y="1344"/>
                  </a:lnTo>
                  <a:lnTo>
                    <a:pt x="1179" y="1257"/>
                  </a:lnTo>
                  <a:lnTo>
                    <a:pt x="1252" y="1179"/>
                  </a:lnTo>
                  <a:lnTo>
                    <a:pt x="1326" y="1117"/>
                  </a:lnTo>
                  <a:lnTo>
                    <a:pt x="1362" y="735"/>
                  </a:lnTo>
                  <a:lnTo>
                    <a:pt x="1351" y="1105"/>
                  </a:lnTo>
                  <a:lnTo>
                    <a:pt x="1562" y="897"/>
                  </a:lnTo>
                  <a:lnTo>
                    <a:pt x="1424" y="1064"/>
                  </a:lnTo>
                  <a:lnTo>
                    <a:pt x="1354" y="1142"/>
                  </a:lnTo>
                  <a:lnTo>
                    <a:pt x="1289" y="1200"/>
                  </a:lnTo>
                  <a:lnTo>
                    <a:pt x="1220" y="1253"/>
                  </a:lnTo>
                  <a:lnTo>
                    <a:pt x="1149" y="1327"/>
                  </a:lnTo>
                  <a:lnTo>
                    <a:pt x="1117" y="1355"/>
                  </a:lnTo>
                  <a:lnTo>
                    <a:pt x="1076" y="1393"/>
                  </a:lnTo>
                  <a:lnTo>
                    <a:pt x="982" y="1458"/>
                  </a:lnTo>
                  <a:lnTo>
                    <a:pt x="917" y="1497"/>
                  </a:lnTo>
                  <a:lnTo>
                    <a:pt x="920" y="1623"/>
                  </a:lnTo>
                  <a:lnTo>
                    <a:pt x="928" y="1767"/>
                  </a:lnTo>
                  <a:lnTo>
                    <a:pt x="941" y="1892"/>
                  </a:lnTo>
                  <a:lnTo>
                    <a:pt x="1023" y="1849"/>
                  </a:lnTo>
                  <a:lnTo>
                    <a:pt x="1113" y="1800"/>
                  </a:lnTo>
                  <a:lnTo>
                    <a:pt x="1207" y="1742"/>
                  </a:lnTo>
                  <a:lnTo>
                    <a:pt x="1285" y="1685"/>
                  </a:lnTo>
                  <a:lnTo>
                    <a:pt x="1354" y="1643"/>
                  </a:lnTo>
                  <a:lnTo>
                    <a:pt x="1408" y="1607"/>
                  </a:lnTo>
                  <a:lnTo>
                    <a:pt x="1424" y="1561"/>
                  </a:lnTo>
                  <a:lnTo>
                    <a:pt x="1449" y="1496"/>
                  </a:lnTo>
                  <a:lnTo>
                    <a:pt x="1477" y="1409"/>
                  </a:lnTo>
                  <a:lnTo>
                    <a:pt x="1493" y="1319"/>
                  </a:lnTo>
                  <a:lnTo>
                    <a:pt x="1505" y="1184"/>
                  </a:lnTo>
                  <a:lnTo>
                    <a:pt x="1510" y="1339"/>
                  </a:lnTo>
                  <a:lnTo>
                    <a:pt x="1501" y="1417"/>
                  </a:lnTo>
                  <a:lnTo>
                    <a:pt x="1464" y="1499"/>
                  </a:lnTo>
                  <a:lnTo>
                    <a:pt x="1441" y="1586"/>
                  </a:lnTo>
                  <a:lnTo>
                    <a:pt x="1485" y="1561"/>
                  </a:lnTo>
                  <a:lnTo>
                    <a:pt x="1583" y="1512"/>
                  </a:lnTo>
                  <a:lnTo>
                    <a:pt x="1767" y="1358"/>
                  </a:lnTo>
                  <a:lnTo>
                    <a:pt x="1649" y="1487"/>
                  </a:lnTo>
                  <a:lnTo>
                    <a:pt x="1575" y="1558"/>
                  </a:lnTo>
                  <a:lnTo>
                    <a:pt x="1480" y="1615"/>
                  </a:lnTo>
                  <a:lnTo>
                    <a:pt x="1379" y="1685"/>
                  </a:lnTo>
                  <a:lnTo>
                    <a:pt x="1277" y="1754"/>
                  </a:lnTo>
                  <a:lnTo>
                    <a:pt x="1187" y="1816"/>
                  </a:lnTo>
                  <a:lnTo>
                    <a:pt x="1105" y="1873"/>
                  </a:lnTo>
                  <a:lnTo>
                    <a:pt x="1043" y="1919"/>
                  </a:lnTo>
                  <a:lnTo>
                    <a:pt x="958" y="1966"/>
                  </a:lnTo>
                  <a:lnTo>
                    <a:pt x="966" y="2059"/>
                  </a:lnTo>
                  <a:lnTo>
                    <a:pt x="978" y="2125"/>
                  </a:lnTo>
                  <a:lnTo>
                    <a:pt x="982" y="2229"/>
                  </a:lnTo>
                  <a:lnTo>
                    <a:pt x="982" y="2318"/>
                  </a:lnTo>
                  <a:lnTo>
                    <a:pt x="986" y="2470"/>
                  </a:lnTo>
                  <a:lnTo>
                    <a:pt x="999" y="2598"/>
                  </a:lnTo>
                  <a:lnTo>
                    <a:pt x="999" y="2782"/>
                  </a:lnTo>
                  <a:lnTo>
                    <a:pt x="990" y="2927"/>
                  </a:lnTo>
                  <a:lnTo>
                    <a:pt x="990" y="3078"/>
                  </a:lnTo>
                  <a:lnTo>
                    <a:pt x="1010" y="3190"/>
                  </a:lnTo>
                  <a:lnTo>
                    <a:pt x="1018" y="3396"/>
                  </a:lnTo>
                  <a:lnTo>
                    <a:pt x="1009" y="3648"/>
                  </a:lnTo>
                  <a:lnTo>
                    <a:pt x="1018" y="3910"/>
                  </a:lnTo>
                  <a:lnTo>
                    <a:pt x="1018" y="4191"/>
                  </a:lnTo>
                  <a:lnTo>
                    <a:pt x="1047" y="4219"/>
                  </a:lnTo>
                  <a:lnTo>
                    <a:pt x="1092" y="4247"/>
                  </a:lnTo>
                  <a:lnTo>
                    <a:pt x="990" y="4233"/>
                  </a:lnTo>
                  <a:lnTo>
                    <a:pt x="903" y="4219"/>
                  </a:lnTo>
                  <a:lnTo>
                    <a:pt x="854" y="4247"/>
                  </a:lnTo>
                  <a:lnTo>
                    <a:pt x="808" y="4223"/>
                  </a:lnTo>
                  <a:lnTo>
                    <a:pt x="664" y="4244"/>
                  </a:lnTo>
                  <a:lnTo>
                    <a:pt x="731" y="4180"/>
                  </a:lnTo>
                  <a:lnTo>
                    <a:pt x="738" y="4144"/>
                  </a:lnTo>
                  <a:lnTo>
                    <a:pt x="757" y="3835"/>
                  </a:lnTo>
                  <a:lnTo>
                    <a:pt x="757" y="3620"/>
                  </a:lnTo>
                  <a:lnTo>
                    <a:pt x="757" y="3424"/>
                  </a:lnTo>
                  <a:lnTo>
                    <a:pt x="757" y="324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5" name="Freeform 329"/>
            <p:cNvSpPr>
              <a:spLocks/>
            </p:cNvSpPr>
            <p:nvPr/>
          </p:nvSpPr>
          <p:spPr bwMode="auto">
            <a:xfrm>
              <a:off x="7117" y="2412"/>
              <a:ext cx="258" cy="1378"/>
            </a:xfrm>
            <a:custGeom>
              <a:avLst/>
              <a:gdLst>
                <a:gd name="T0" fmla="*/ 0 w 774"/>
                <a:gd name="T1" fmla="*/ 0 h 4136"/>
                <a:gd name="T2" fmla="*/ 0 w 774"/>
                <a:gd name="T3" fmla="*/ 0 h 4136"/>
                <a:gd name="T4" fmla="*/ 0 w 774"/>
                <a:gd name="T5" fmla="*/ 0 h 4136"/>
                <a:gd name="T6" fmla="*/ 0 w 774"/>
                <a:gd name="T7" fmla="*/ 0 h 4136"/>
                <a:gd name="T8" fmla="*/ 0 w 774"/>
                <a:gd name="T9" fmla="*/ 0 h 4136"/>
                <a:gd name="T10" fmla="*/ 0 w 774"/>
                <a:gd name="T11" fmla="*/ 0 h 4136"/>
                <a:gd name="T12" fmla="*/ 0 w 774"/>
                <a:gd name="T13" fmla="*/ 0 h 4136"/>
                <a:gd name="T14" fmla="*/ 0 w 774"/>
                <a:gd name="T15" fmla="*/ 0 h 4136"/>
                <a:gd name="T16" fmla="*/ 0 w 774"/>
                <a:gd name="T17" fmla="*/ 0 h 4136"/>
                <a:gd name="T18" fmla="*/ 0 w 774"/>
                <a:gd name="T19" fmla="*/ 0 h 4136"/>
                <a:gd name="T20" fmla="*/ 0 w 774"/>
                <a:gd name="T21" fmla="*/ 0 h 4136"/>
                <a:gd name="T22" fmla="*/ 0 w 774"/>
                <a:gd name="T23" fmla="*/ 0 h 4136"/>
                <a:gd name="T24" fmla="*/ 0 w 774"/>
                <a:gd name="T25" fmla="*/ 0 h 4136"/>
                <a:gd name="T26" fmla="*/ 0 w 774"/>
                <a:gd name="T27" fmla="*/ 0 h 4136"/>
                <a:gd name="T28" fmla="*/ 0 w 774"/>
                <a:gd name="T29" fmla="*/ 0 h 4136"/>
                <a:gd name="T30" fmla="*/ 0 w 774"/>
                <a:gd name="T31" fmla="*/ 0 h 4136"/>
                <a:gd name="T32" fmla="*/ 0 w 774"/>
                <a:gd name="T33" fmla="*/ 0 h 4136"/>
                <a:gd name="T34" fmla="*/ 0 w 774"/>
                <a:gd name="T35" fmla="*/ 0 h 4136"/>
                <a:gd name="T36" fmla="*/ 0 w 774"/>
                <a:gd name="T37" fmla="*/ 0 h 4136"/>
                <a:gd name="T38" fmla="*/ 0 w 774"/>
                <a:gd name="T39" fmla="*/ 0 h 4136"/>
                <a:gd name="T40" fmla="*/ 0 w 774"/>
                <a:gd name="T41" fmla="*/ 0 h 4136"/>
                <a:gd name="T42" fmla="*/ 0 w 774"/>
                <a:gd name="T43" fmla="*/ 0 h 4136"/>
                <a:gd name="T44" fmla="*/ 0 w 774"/>
                <a:gd name="T45" fmla="*/ 0 h 4136"/>
                <a:gd name="T46" fmla="*/ 0 w 774"/>
                <a:gd name="T47" fmla="*/ 0 h 4136"/>
                <a:gd name="T48" fmla="*/ 0 w 774"/>
                <a:gd name="T49" fmla="*/ 0 h 4136"/>
                <a:gd name="T50" fmla="*/ 0 w 774"/>
                <a:gd name="T51" fmla="*/ 0 h 4136"/>
                <a:gd name="T52" fmla="*/ 0 w 774"/>
                <a:gd name="T53" fmla="*/ 0 h 4136"/>
                <a:gd name="T54" fmla="*/ 0 w 774"/>
                <a:gd name="T55" fmla="*/ 0 h 4136"/>
                <a:gd name="T56" fmla="*/ 0 w 774"/>
                <a:gd name="T57" fmla="*/ 0 h 4136"/>
                <a:gd name="T58" fmla="*/ 0 w 774"/>
                <a:gd name="T59" fmla="*/ 0 h 4136"/>
                <a:gd name="T60" fmla="*/ 0 w 774"/>
                <a:gd name="T61" fmla="*/ 0 h 4136"/>
                <a:gd name="T62" fmla="*/ 0 w 774"/>
                <a:gd name="T63" fmla="*/ 0 h 4136"/>
                <a:gd name="T64" fmla="*/ 0 w 774"/>
                <a:gd name="T65" fmla="*/ 0 h 4136"/>
                <a:gd name="T66" fmla="*/ 0 w 774"/>
                <a:gd name="T67" fmla="*/ 0 h 4136"/>
                <a:gd name="T68" fmla="*/ 0 w 774"/>
                <a:gd name="T69" fmla="*/ 0 h 4136"/>
                <a:gd name="T70" fmla="*/ 0 w 774"/>
                <a:gd name="T71" fmla="*/ 0 h 4136"/>
                <a:gd name="T72" fmla="*/ 0 w 774"/>
                <a:gd name="T73" fmla="*/ 0 h 4136"/>
                <a:gd name="T74" fmla="*/ 0 w 774"/>
                <a:gd name="T75" fmla="*/ 0 h 4136"/>
                <a:gd name="T76" fmla="*/ 0 w 774"/>
                <a:gd name="T77" fmla="*/ 0 h 4136"/>
                <a:gd name="T78" fmla="*/ 0 w 774"/>
                <a:gd name="T79" fmla="*/ 0 h 4136"/>
                <a:gd name="T80" fmla="*/ 0 w 774"/>
                <a:gd name="T81" fmla="*/ 0 h 4136"/>
                <a:gd name="T82" fmla="*/ 0 w 774"/>
                <a:gd name="T83" fmla="*/ 0 h 4136"/>
                <a:gd name="T84" fmla="*/ 0 w 774"/>
                <a:gd name="T85" fmla="*/ 0 h 4136"/>
                <a:gd name="T86" fmla="*/ 0 w 774"/>
                <a:gd name="T87" fmla="*/ 0 h 4136"/>
                <a:gd name="T88" fmla="*/ 0 w 774"/>
                <a:gd name="T89" fmla="*/ 0 h 4136"/>
                <a:gd name="T90" fmla="*/ 0 w 774"/>
                <a:gd name="T91" fmla="*/ 0 h 4136"/>
                <a:gd name="T92" fmla="*/ 0 w 774"/>
                <a:gd name="T93" fmla="*/ 0 h 4136"/>
                <a:gd name="T94" fmla="*/ 0 w 774"/>
                <a:gd name="T95" fmla="*/ 0 h 4136"/>
                <a:gd name="T96" fmla="*/ 0 w 774"/>
                <a:gd name="T97" fmla="*/ 0 h 4136"/>
                <a:gd name="T98" fmla="*/ 0 w 774"/>
                <a:gd name="T99" fmla="*/ 0 h 4136"/>
                <a:gd name="T100" fmla="*/ 0 w 774"/>
                <a:gd name="T101" fmla="*/ 0 h 4136"/>
                <a:gd name="T102" fmla="*/ 0 w 774"/>
                <a:gd name="T103" fmla="*/ 0 h 4136"/>
                <a:gd name="T104" fmla="*/ 0 w 774"/>
                <a:gd name="T105" fmla="*/ 0 h 4136"/>
                <a:gd name="T106" fmla="*/ 0 w 774"/>
                <a:gd name="T107" fmla="*/ 0 h 4136"/>
                <a:gd name="T108" fmla="*/ 0 w 774"/>
                <a:gd name="T109" fmla="*/ 0 h 4136"/>
                <a:gd name="T110" fmla="*/ 0 w 774"/>
                <a:gd name="T111" fmla="*/ 0 h 4136"/>
                <a:gd name="T112" fmla="*/ 0 w 774"/>
                <a:gd name="T113" fmla="*/ 0 h 4136"/>
                <a:gd name="T114" fmla="*/ 0 w 774"/>
                <a:gd name="T115" fmla="*/ 0 h 4136"/>
                <a:gd name="T116" fmla="*/ 0 w 774"/>
                <a:gd name="T117" fmla="*/ 0 h 4136"/>
                <a:gd name="T118" fmla="*/ 0 w 774"/>
                <a:gd name="T119" fmla="*/ 0 h 4136"/>
                <a:gd name="T120" fmla="*/ 0 w 774"/>
                <a:gd name="T121" fmla="*/ 0 h 4136"/>
                <a:gd name="T122" fmla="*/ 0 w 774"/>
                <a:gd name="T123" fmla="*/ 0 h 4136"/>
                <a:gd name="T124" fmla="*/ 0 w 774"/>
                <a:gd name="T125" fmla="*/ 0 h 41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4"/>
                <a:gd name="T190" fmla="*/ 0 h 4136"/>
                <a:gd name="T191" fmla="*/ 774 w 774"/>
                <a:gd name="T192" fmla="*/ 4136 h 41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4" h="4136">
                  <a:moveTo>
                    <a:pt x="169" y="2998"/>
                  </a:moveTo>
                  <a:lnTo>
                    <a:pt x="176" y="2935"/>
                  </a:lnTo>
                  <a:lnTo>
                    <a:pt x="175" y="2900"/>
                  </a:lnTo>
                  <a:lnTo>
                    <a:pt x="179" y="2859"/>
                  </a:lnTo>
                  <a:lnTo>
                    <a:pt x="179" y="2820"/>
                  </a:lnTo>
                  <a:lnTo>
                    <a:pt x="181" y="2777"/>
                  </a:lnTo>
                  <a:lnTo>
                    <a:pt x="183" y="2740"/>
                  </a:lnTo>
                  <a:lnTo>
                    <a:pt x="187" y="2708"/>
                  </a:lnTo>
                  <a:lnTo>
                    <a:pt x="188" y="2676"/>
                  </a:lnTo>
                  <a:lnTo>
                    <a:pt x="190" y="2617"/>
                  </a:lnTo>
                  <a:lnTo>
                    <a:pt x="188" y="2566"/>
                  </a:lnTo>
                  <a:lnTo>
                    <a:pt x="189" y="2508"/>
                  </a:lnTo>
                  <a:lnTo>
                    <a:pt x="183" y="2449"/>
                  </a:lnTo>
                  <a:lnTo>
                    <a:pt x="179" y="2395"/>
                  </a:lnTo>
                  <a:lnTo>
                    <a:pt x="175" y="2340"/>
                  </a:lnTo>
                  <a:lnTo>
                    <a:pt x="174" y="2265"/>
                  </a:lnTo>
                  <a:lnTo>
                    <a:pt x="172" y="2201"/>
                  </a:lnTo>
                  <a:lnTo>
                    <a:pt x="173" y="2146"/>
                  </a:lnTo>
                  <a:lnTo>
                    <a:pt x="171" y="2092"/>
                  </a:lnTo>
                  <a:lnTo>
                    <a:pt x="171" y="2037"/>
                  </a:lnTo>
                  <a:lnTo>
                    <a:pt x="155" y="1955"/>
                  </a:lnTo>
                  <a:lnTo>
                    <a:pt x="147" y="1893"/>
                  </a:lnTo>
                  <a:lnTo>
                    <a:pt x="145" y="1864"/>
                  </a:lnTo>
                  <a:lnTo>
                    <a:pt x="164" y="1826"/>
                  </a:lnTo>
                  <a:lnTo>
                    <a:pt x="200" y="1795"/>
                  </a:lnTo>
                  <a:lnTo>
                    <a:pt x="224" y="1779"/>
                  </a:lnTo>
                  <a:lnTo>
                    <a:pt x="272" y="1758"/>
                  </a:lnTo>
                  <a:lnTo>
                    <a:pt x="328" y="1724"/>
                  </a:lnTo>
                  <a:lnTo>
                    <a:pt x="397" y="1681"/>
                  </a:lnTo>
                  <a:lnTo>
                    <a:pt x="461" y="1644"/>
                  </a:lnTo>
                  <a:lnTo>
                    <a:pt x="500" y="1612"/>
                  </a:lnTo>
                  <a:lnTo>
                    <a:pt x="566" y="1572"/>
                  </a:lnTo>
                  <a:lnTo>
                    <a:pt x="648" y="1518"/>
                  </a:lnTo>
                  <a:lnTo>
                    <a:pt x="774" y="1438"/>
                  </a:lnTo>
                  <a:lnTo>
                    <a:pt x="726" y="1456"/>
                  </a:lnTo>
                  <a:lnTo>
                    <a:pt x="676" y="1481"/>
                  </a:lnTo>
                  <a:lnTo>
                    <a:pt x="618" y="1514"/>
                  </a:lnTo>
                  <a:lnTo>
                    <a:pt x="473" y="1599"/>
                  </a:lnTo>
                  <a:lnTo>
                    <a:pt x="406" y="1648"/>
                  </a:lnTo>
                  <a:lnTo>
                    <a:pt x="352" y="1683"/>
                  </a:lnTo>
                  <a:lnTo>
                    <a:pt x="311" y="1709"/>
                  </a:lnTo>
                  <a:lnTo>
                    <a:pt x="240" y="1746"/>
                  </a:lnTo>
                  <a:lnTo>
                    <a:pt x="196" y="1771"/>
                  </a:lnTo>
                  <a:lnTo>
                    <a:pt x="161" y="1786"/>
                  </a:lnTo>
                  <a:lnTo>
                    <a:pt x="146" y="1795"/>
                  </a:lnTo>
                  <a:lnTo>
                    <a:pt x="132" y="1802"/>
                  </a:lnTo>
                  <a:lnTo>
                    <a:pt x="128" y="1766"/>
                  </a:lnTo>
                  <a:lnTo>
                    <a:pt x="124" y="1732"/>
                  </a:lnTo>
                  <a:lnTo>
                    <a:pt x="117" y="1675"/>
                  </a:lnTo>
                  <a:lnTo>
                    <a:pt x="116" y="1622"/>
                  </a:lnTo>
                  <a:lnTo>
                    <a:pt x="113" y="1544"/>
                  </a:lnTo>
                  <a:lnTo>
                    <a:pt x="107" y="1491"/>
                  </a:lnTo>
                  <a:lnTo>
                    <a:pt x="106" y="1449"/>
                  </a:lnTo>
                  <a:lnTo>
                    <a:pt x="109" y="1392"/>
                  </a:lnTo>
                  <a:lnTo>
                    <a:pt x="118" y="1369"/>
                  </a:lnTo>
                  <a:lnTo>
                    <a:pt x="149" y="1351"/>
                  </a:lnTo>
                  <a:lnTo>
                    <a:pt x="188" y="1326"/>
                  </a:lnTo>
                  <a:lnTo>
                    <a:pt x="223" y="1300"/>
                  </a:lnTo>
                  <a:lnTo>
                    <a:pt x="256" y="1276"/>
                  </a:lnTo>
                  <a:lnTo>
                    <a:pt x="285" y="1260"/>
                  </a:lnTo>
                  <a:lnTo>
                    <a:pt x="317" y="1226"/>
                  </a:lnTo>
                  <a:lnTo>
                    <a:pt x="355" y="1193"/>
                  </a:lnTo>
                  <a:lnTo>
                    <a:pt x="389" y="1166"/>
                  </a:lnTo>
                  <a:lnTo>
                    <a:pt x="429" y="1126"/>
                  </a:lnTo>
                  <a:lnTo>
                    <a:pt x="461" y="1097"/>
                  </a:lnTo>
                  <a:lnTo>
                    <a:pt x="487" y="1068"/>
                  </a:lnTo>
                  <a:lnTo>
                    <a:pt x="450" y="1086"/>
                  </a:lnTo>
                  <a:lnTo>
                    <a:pt x="408" y="1130"/>
                  </a:lnTo>
                  <a:lnTo>
                    <a:pt x="373" y="1166"/>
                  </a:lnTo>
                  <a:lnTo>
                    <a:pt x="297" y="1228"/>
                  </a:lnTo>
                  <a:lnTo>
                    <a:pt x="268" y="1255"/>
                  </a:lnTo>
                  <a:lnTo>
                    <a:pt x="231" y="1281"/>
                  </a:lnTo>
                  <a:lnTo>
                    <a:pt x="187" y="1313"/>
                  </a:lnTo>
                  <a:lnTo>
                    <a:pt x="140" y="1333"/>
                  </a:lnTo>
                  <a:lnTo>
                    <a:pt x="105" y="1351"/>
                  </a:lnTo>
                  <a:lnTo>
                    <a:pt x="96" y="1319"/>
                  </a:lnTo>
                  <a:lnTo>
                    <a:pt x="90" y="1281"/>
                  </a:lnTo>
                  <a:lnTo>
                    <a:pt x="85" y="1265"/>
                  </a:lnTo>
                  <a:lnTo>
                    <a:pt x="89" y="1217"/>
                  </a:lnTo>
                  <a:lnTo>
                    <a:pt x="84" y="1181"/>
                  </a:lnTo>
                  <a:lnTo>
                    <a:pt x="83" y="1148"/>
                  </a:lnTo>
                  <a:lnTo>
                    <a:pt x="83" y="1117"/>
                  </a:lnTo>
                  <a:lnTo>
                    <a:pt x="87" y="1064"/>
                  </a:lnTo>
                  <a:lnTo>
                    <a:pt x="87" y="1010"/>
                  </a:lnTo>
                  <a:lnTo>
                    <a:pt x="91" y="963"/>
                  </a:lnTo>
                  <a:lnTo>
                    <a:pt x="97" y="920"/>
                  </a:lnTo>
                  <a:lnTo>
                    <a:pt x="107" y="846"/>
                  </a:lnTo>
                  <a:lnTo>
                    <a:pt x="114" y="792"/>
                  </a:lnTo>
                  <a:lnTo>
                    <a:pt x="118" y="768"/>
                  </a:lnTo>
                  <a:lnTo>
                    <a:pt x="153" y="743"/>
                  </a:lnTo>
                  <a:lnTo>
                    <a:pt x="179" y="717"/>
                  </a:lnTo>
                  <a:lnTo>
                    <a:pt x="204" y="690"/>
                  </a:lnTo>
                  <a:lnTo>
                    <a:pt x="229" y="669"/>
                  </a:lnTo>
                  <a:lnTo>
                    <a:pt x="249" y="642"/>
                  </a:lnTo>
                  <a:lnTo>
                    <a:pt x="282" y="616"/>
                  </a:lnTo>
                  <a:lnTo>
                    <a:pt x="321" y="577"/>
                  </a:lnTo>
                  <a:lnTo>
                    <a:pt x="352" y="546"/>
                  </a:lnTo>
                  <a:lnTo>
                    <a:pt x="387" y="516"/>
                  </a:lnTo>
                  <a:lnTo>
                    <a:pt x="418" y="482"/>
                  </a:lnTo>
                  <a:lnTo>
                    <a:pt x="346" y="538"/>
                  </a:lnTo>
                  <a:lnTo>
                    <a:pt x="327" y="554"/>
                  </a:lnTo>
                  <a:lnTo>
                    <a:pt x="303" y="575"/>
                  </a:lnTo>
                  <a:lnTo>
                    <a:pt x="285" y="590"/>
                  </a:lnTo>
                  <a:lnTo>
                    <a:pt x="223" y="656"/>
                  </a:lnTo>
                  <a:lnTo>
                    <a:pt x="192" y="691"/>
                  </a:lnTo>
                  <a:lnTo>
                    <a:pt x="141" y="731"/>
                  </a:lnTo>
                  <a:lnTo>
                    <a:pt x="110" y="753"/>
                  </a:lnTo>
                  <a:lnTo>
                    <a:pt x="105" y="745"/>
                  </a:lnTo>
                  <a:lnTo>
                    <a:pt x="109" y="688"/>
                  </a:lnTo>
                  <a:lnTo>
                    <a:pt x="107" y="629"/>
                  </a:lnTo>
                  <a:lnTo>
                    <a:pt x="105" y="574"/>
                  </a:lnTo>
                  <a:lnTo>
                    <a:pt x="104" y="522"/>
                  </a:lnTo>
                  <a:lnTo>
                    <a:pt x="102" y="452"/>
                  </a:lnTo>
                  <a:lnTo>
                    <a:pt x="87" y="335"/>
                  </a:lnTo>
                  <a:lnTo>
                    <a:pt x="72" y="260"/>
                  </a:lnTo>
                  <a:lnTo>
                    <a:pt x="66" y="140"/>
                  </a:lnTo>
                  <a:lnTo>
                    <a:pt x="45" y="0"/>
                  </a:lnTo>
                  <a:lnTo>
                    <a:pt x="56" y="215"/>
                  </a:lnTo>
                  <a:lnTo>
                    <a:pt x="63" y="322"/>
                  </a:lnTo>
                  <a:lnTo>
                    <a:pt x="68" y="387"/>
                  </a:lnTo>
                  <a:lnTo>
                    <a:pt x="68" y="447"/>
                  </a:lnTo>
                  <a:lnTo>
                    <a:pt x="62" y="521"/>
                  </a:lnTo>
                  <a:lnTo>
                    <a:pt x="63" y="585"/>
                  </a:lnTo>
                  <a:lnTo>
                    <a:pt x="64" y="649"/>
                  </a:lnTo>
                  <a:lnTo>
                    <a:pt x="58" y="717"/>
                  </a:lnTo>
                  <a:lnTo>
                    <a:pt x="49" y="798"/>
                  </a:lnTo>
                  <a:lnTo>
                    <a:pt x="35" y="880"/>
                  </a:lnTo>
                  <a:lnTo>
                    <a:pt x="23" y="917"/>
                  </a:lnTo>
                  <a:lnTo>
                    <a:pt x="23" y="968"/>
                  </a:lnTo>
                  <a:lnTo>
                    <a:pt x="10" y="1019"/>
                  </a:lnTo>
                  <a:lnTo>
                    <a:pt x="10" y="1090"/>
                  </a:lnTo>
                  <a:lnTo>
                    <a:pt x="0" y="1155"/>
                  </a:lnTo>
                  <a:lnTo>
                    <a:pt x="7" y="1199"/>
                  </a:lnTo>
                  <a:lnTo>
                    <a:pt x="8" y="1247"/>
                  </a:lnTo>
                  <a:lnTo>
                    <a:pt x="18" y="1300"/>
                  </a:lnTo>
                  <a:lnTo>
                    <a:pt x="17" y="1360"/>
                  </a:lnTo>
                  <a:lnTo>
                    <a:pt x="29" y="1415"/>
                  </a:lnTo>
                  <a:lnTo>
                    <a:pt x="27" y="1471"/>
                  </a:lnTo>
                  <a:lnTo>
                    <a:pt x="31" y="1509"/>
                  </a:lnTo>
                  <a:lnTo>
                    <a:pt x="34" y="1579"/>
                  </a:lnTo>
                  <a:lnTo>
                    <a:pt x="35" y="1685"/>
                  </a:lnTo>
                  <a:lnTo>
                    <a:pt x="40" y="1766"/>
                  </a:lnTo>
                  <a:lnTo>
                    <a:pt x="51" y="1834"/>
                  </a:lnTo>
                  <a:lnTo>
                    <a:pt x="51" y="1891"/>
                  </a:lnTo>
                  <a:lnTo>
                    <a:pt x="59" y="1974"/>
                  </a:lnTo>
                  <a:lnTo>
                    <a:pt x="59" y="2063"/>
                  </a:lnTo>
                  <a:lnTo>
                    <a:pt x="58" y="2106"/>
                  </a:lnTo>
                  <a:lnTo>
                    <a:pt x="68" y="2162"/>
                  </a:lnTo>
                  <a:lnTo>
                    <a:pt x="66" y="2211"/>
                  </a:lnTo>
                  <a:lnTo>
                    <a:pt x="76" y="2262"/>
                  </a:lnTo>
                  <a:lnTo>
                    <a:pt x="72" y="2337"/>
                  </a:lnTo>
                  <a:lnTo>
                    <a:pt x="65" y="2381"/>
                  </a:lnTo>
                  <a:lnTo>
                    <a:pt x="73" y="2443"/>
                  </a:lnTo>
                  <a:lnTo>
                    <a:pt x="68" y="2501"/>
                  </a:lnTo>
                  <a:lnTo>
                    <a:pt x="72" y="2558"/>
                  </a:lnTo>
                  <a:lnTo>
                    <a:pt x="68" y="2606"/>
                  </a:lnTo>
                  <a:lnTo>
                    <a:pt x="73" y="2684"/>
                  </a:lnTo>
                  <a:lnTo>
                    <a:pt x="68" y="2719"/>
                  </a:lnTo>
                  <a:lnTo>
                    <a:pt x="72" y="2755"/>
                  </a:lnTo>
                  <a:lnTo>
                    <a:pt x="72" y="2807"/>
                  </a:lnTo>
                  <a:lnTo>
                    <a:pt x="68" y="2849"/>
                  </a:lnTo>
                  <a:lnTo>
                    <a:pt x="66" y="2890"/>
                  </a:lnTo>
                  <a:lnTo>
                    <a:pt x="64" y="2948"/>
                  </a:lnTo>
                  <a:lnTo>
                    <a:pt x="63" y="2990"/>
                  </a:lnTo>
                  <a:lnTo>
                    <a:pt x="65" y="3010"/>
                  </a:lnTo>
                  <a:lnTo>
                    <a:pt x="59" y="3060"/>
                  </a:lnTo>
                  <a:lnTo>
                    <a:pt x="75" y="3195"/>
                  </a:lnTo>
                  <a:lnTo>
                    <a:pt x="71" y="3276"/>
                  </a:lnTo>
                  <a:lnTo>
                    <a:pt x="75" y="3402"/>
                  </a:lnTo>
                  <a:lnTo>
                    <a:pt x="82" y="3602"/>
                  </a:lnTo>
                  <a:lnTo>
                    <a:pt x="68" y="3781"/>
                  </a:lnTo>
                  <a:lnTo>
                    <a:pt x="85" y="3914"/>
                  </a:lnTo>
                  <a:lnTo>
                    <a:pt x="92" y="4016"/>
                  </a:lnTo>
                  <a:lnTo>
                    <a:pt x="75" y="4089"/>
                  </a:lnTo>
                  <a:lnTo>
                    <a:pt x="49" y="4136"/>
                  </a:lnTo>
                  <a:lnTo>
                    <a:pt x="98" y="4113"/>
                  </a:lnTo>
                  <a:lnTo>
                    <a:pt x="120" y="4095"/>
                  </a:lnTo>
                  <a:lnTo>
                    <a:pt x="147" y="4112"/>
                  </a:lnTo>
                  <a:lnTo>
                    <a:pt x="189" y="4122"/>
                  </a:lnTo>
                  <a:lnTo>
                    <a:pt x="245" y="4134"/>
                  </a:lnTo>
                  <a:lnTo>
                    <a:pt x="204" y="4105"/>
                  </a:lnTo>
                  <a:lnTo>
                    <a:pt x="200" y="4077"/>
                  </a:lnTo>
                  <a:lnTo>
                    <a:pt x="197" y="3989"/>
                  </a:lnTo>
                  <a:lnTo>
                    <a:pt x="194" y="3897"/>
                  </a:lnTo>
                  <a:lnTo>
                    <a:pt x="194" y="3784"/>
                  </a:lnTo>
                  <a:lnTo>
                    <a:pt x="190" y="3654"/>
                  </a:lnTo>
                  <a:lnTo>
                    <a:pt x="180" y="3504"/>
                  </a:lnTo>
                  <a:lnTo>
                    <a:pt x="194" y="3346"/>
                  </a:lnTo>
                  <a:lnTo>
                    <a:pt x="194" y="3230"/>
                  </a:lnTo>
                  <a:lnTo>
                    <a:pt x="183" y="3083"/>
                  </a:lnTo>
                  <a:lnTo>
                    <a:pt x="169" y="2998"/>
                  </a:ln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6" name="Freeform 330"/>
            <p:cNvSpPr>
              <a:spLocks/>
            </p:cNvSpPr>
            <p:nvPr/>
          </p:nvSpPr>
          <p:spPr bwMode="auto">
            <a:xfrm>
              <a:off x="6700" y="3014"/>
              <a:ext cx="895" cy="186"/>
            </a:xfrm>
            <a:custGeom>
              <a:avLst/>
              <a:gdLst>
                <a:gd name="T0" fmla="*/ 0 w 2686"/>
                <a:gd name="T1" fmla="*/ 0 h 559"/>
                <a:gd name="T2" fmla="*/ 0 w 2686"/>
                <a:gd name="T3" fmla="*/ 0 h 559"/>
                <a:gd name="T4" fmla="*/ 0 w 2686"/>
                <a:gd name="T5" fmla="*/ 0 h 559"/>
                <a:gd name="T6" fmla="*/ 0 w 2686"/>
                <a:gd name="T7" fmla="*/ 0 h 559"/>
                <a:gd name="T8" fmla="*/ 0 w 2686"/>
                <a:gd name="T9" fmla="*/ 0 h 559"/>
                <a:gd name="T10" fmla="*/ 0 w 2686"/>
                <a:gd name="T11" fmla="*/ 0 h 559"/>
                <a:gd name="T12" fmla="*/ 0 w 2686"/>
                <a:gd name="T13" fmla="*/ 0 h 559"/>
                <a:gd name="T14" fmla="*/ 0 w 2686"/>
                <a:gd name="T15" fmla="*/ 0 h 559"/>
                <a:gd name="T16" fmla="*/ 0 w 2686"/>
                <a:gd name="T17" fmla="*/ 0 h 559"/>
                <a:gd name="T18" fmla="*/ 0 w 2686"/>
                <a:gd name="T19" fmla="*/ 0 h 559"/>
                <a:gd name="T20" fmla="*/ 0 w 2686"/>
                <a:gd name="T21" fmla="*/ 0 h 559"/>
                <a:gd name="T22" fmla="*/ 0 w 2686"/>
                <a:gd name="T23" fmla="*/ 0 h 559"/>
                <a:gd name="T24" fmla="*/ 0 w 2686"/>
                <a:gd name="T25" fmla="*/ 0 h 559"/>
                <a:gd name="T26" fmla="*/ 0 w 2686"/>
                <a:gd name="T27" fmla="*/ 0 h 559"/>
                <a:gd name="T28" fmla="*/ 0 w 2686"/>
                <a:gd name="T29" fmla="*/ 0 h 559"/>
                <a:gd name="T30" fmla="*/ 0 w 2686"/>
                <a:gd name="T31" fmla="*/ 0 h 559"/>
                <a:gd name="T32" fmla="*/ 0 w 2686"/>
                <a:gd name="T33" fmla="*/ 0 h 559"/>
                <a:gd name="T34" fmla="*/ 0 w 2686"/>
                <a:gd name="T35" fmla="*/ 0 h 559"/>
                <a:gd name="T36" fmla="*/ 0 w 2686"/>
                <a:gd name="T37" fmla="*/ 0 h 559"/>
                <a:gd name="T38" fmla="*/ 0 w 2686"/>
                <a:gd name="T39" fmla="*/ 0 h 559"/>
                <a:gd name="T40" fmla="*/ 0 w 2686"/>
                <a:gd name="T41" fmla="*/ 0 h 559"/>
                <a:gd name="T42" fmla="*/ 0 w 2686"/>
                <a:gd name="T43" fmla="*/ 0 h 559"/>
                <a:gd name="T44" fmla="*/ 0 w 2686"/>
                <a:gd name="T45" fmla="*/ 0 h 559"/>
                <a:gd name="T46" fmla="*/ 0 w 2686"/>
                <a:gd name="T47" fmla="*/ 0 h 559"/>
                <a:gd name="T48" fmla="*/ 0 w 2686"/>
                <a:gd name="T49" fmla="*/ 0 h 559"/>
                <a:gd name="T50" fmla="*/ 0 w 2686"/>
                <a:gd name="T51" fmla="*/ 0 h 559"/>
                <a:gd name="T52" fmla="*/ 0 w 2686"/>
                <a:gd name="T53" fmla="*/ 0 h 559"/>
                <a:gd name="T54" fmla="*/ 0 w 2686"/>
                <a:gd name="T55" fmla="*/ 0 h 559"/>
                <a:gd name="T56" fmla="*/ 0 w 2686"/>
                <a:gd name="T57" fmla="*/ 0 h 559"/>
                <a:gd name="T58" fmla="*/ 0 w 2686"/>
                <a:gd name="T59" fmla="*/ 0 h 559"/>
                <a:gd name="T60" fmla="*/ 0 w 2686"/>
                <a:gd name="T61" fmla="*/ 0 h 559"/>
                <a:gd name="T62" fmla="*/ 0 w 2686"/>
                <a:gd name="T63" fmla="*/ 0 h 559"/>
                <a:gd name="T64" fmla="*/ 0 w 2686"/>
                <a:gd name="T65" fmla="*/ 0 h 559"/>
                <a:gd name="T66" fmla="*/ 0 w 2686"/>
                <a:gd name="T67" fmla="*/ 0 h 559"/>
                <a:gd name="T68" fmla="*/ 0 w 2686"/>
                <a:gd name="T69" fmla="*/ 0 h 559"/>
                <a:gd name="T70" fmla="*/ 0 w 2686"/>
                <a:gd name="T71" fmla="*/ 0 h 559"/>
                <a:gd name="T72" fmla="*/ 0 w 2686"/>
                <a:gd name="T73" fmla="*/ 0 h 559"/>
                <a:gd name="T74" fmla="*/ 0 w 2686"/>
                <a:gd name="T75" fmla="*/ 0 h 559"/>
                <a:gd name="T76" fmla="*/ 0 w 2686"/>
                <a:gd name="T77" fmla="*/ 0 h 559"/>
                <a:gd name="T78" fmla="*/ 0 w 2686"/>
                <a:gd name="T79" fmla="*/ 0 h 559"/>
                <a:gd name="T80" fmla="*/ 0 w 2686"/>
                <a:gd name="T81" fmla="*/ 0 h 559"/>
                <a:gd name="T82" fmla="*/ 0 w 2686"/>
                <a:gd name="T83" fmla="*/ 0 h 559"/>
                <a:gd name="T84" fmla="*/ 0 w 2686"/>
                <a:gd name="T85" fmla="*/ 0 h 559"/>
                <a:gd name="T86" fmla="*/ 0 w 2686"/>
                <a:gd name="T87" fmla="*/ 0 h 559"/>
                <a:gd name="T88" fmla="*/ 0 w 2686"/>
                <a:gd name="T89" fmla="*/ 0 h 559"/>
                <a:gd name="T90" fmla="*/ 0 w 2686"/>
                <a:gd name="T91" fmla="*/ 0 h 559"/>
                <a:gd name="T92" fmla="*/ 0 w 2686"/>
                <a:gd name="T93" fmla="*/ 0 h 559"/>
                <a:gd name="T94" fmla="*/ 0 w 2686"/>
                <a:gd name="T95" fmla="*/ 0 h 559"/>
                <a:gd name="T96" fmla="*/ 0 w 2686"/>
                <a:gd name="T97" fmla="*/ 0 h 559"/>
                <a:gd name="T98" fmla="*/ 0 w 2686"/>
                <a:gd name="T99" fmla="*/ 0 h 5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86"/>
                <a:gd name="T151" fmla="*/ 0 h 559"/>
                <a:gd name="T152" fmla="*/ 2686 w 2686"/>
                <a:gd name="T153" fmla="*/ 559 h 5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86" h="559">
                  <a:moveTo>
                    <a:pt x="1509" y="0"/>
                  </a:moveTo>
                  <a:lnTo>
                    <a:pt x="1472" y="19"/>
                  </a:lnTo>
                  <a:lnTo>
                    <a:pt x="1431" y="11"/>
                  </a:lnTo>
                  <a:lnTo>
                    <a:pt x="1402" y="44"/>
                  </a:lnTo>
                  <a:lnTo>
                    <a:pt x="1350" y="32"/>
                  </a:lnTo>
                  <a:lnTo>
                    <a:pt x="1312" y="60"/>
                  </a:lnTo>
                  <a:lnTo>
                    <a:pt x="1263" y="48"/>
                  </a:lnTo>
                  <a:lnTo>
                    <a:pt x="1235" y="81"/>
                  </a:lnTo>
                  <a:lnTo>
                    <a:pt x="1202" y="69"/>
                  </a:lnTo>
                  <a:lnTo>
                    <a:pt x="1165" y="98"/>
                  </a:lnTo>
                  <a:lnTo>
                    <a:pt x="1124" y="86"/>
                  </a:lnTo>
                  <a:lnTo>
                    <a:pt x="1099" y="130"/>
                  </a:lnTo>
                  <a:lnTo>
                    <a:pt x="1050" y="123"/>
                  </a:lnTo>
                  <a:lnTo>
                    <a:pt x="1042" y="155"/>
                  </a:lnTo>
                  <a:lnTo>
                    <a:pt x="1001" y="163"/>
                  </a:lnTo>
                  <a:lnTo>
                    <a:pt x="993" y="217"/>
                  </a:lnTo>
                  <a:lnTo>
                    <a:pt x="960" y="231"/>
                  </a:lnTo>
                  <a:lnTo>
                    <a:pt x="916" y="192"/>
                  </a:lnTo>
                  <a:lnTo>
                    <a:pt x="863" y="205"/>
                  </a:lnTo>
                  <a:lnTo>
                    <a:pt x="838" y="174"/>
                  </a:lnTo>
                  <a:lnTo>
                    <a:pt x="781" y="160"/>
                  </a:lnTo>
                  <a:lnTo>
                    <a:pt x="748" y="197"/>
                  </a:lnTo>
                  <a:lnTo>
                    <a:pt x="699" y="184"/>
                  </a:lnTo>
                  <a:lnTo>
                    <a:pt x="654" y="192"/>
                  </a:lnTo>
                  <a:lnTo>
                    <a:pt x="613" y="179"/>
                  </a:lnTo>
                  <a:lnTo>
                    <a:pt x="596" y="209"/>
                  </a:lnTo>
                  <a:lnTo>
                    <a:pt x="560" y="190"/>
                  </a:lnTo>
                  <a:lnTo>
                    <a:pt x="523" y="200"/>
                  </a:lnTo>
                  <a:lnTo>
                    <a:pt x="506" y="254"/>
                  </a:lnTo>
                  <a:lnTo>
                    <a:pt x="478" y="262"/>
                  </a:lnTo>
                  <a:lnTo>
                    <a:pt x="454" y="299"/>
                  </a:lnTo>
                  <a:lnTo>
                    <a:pt x="405" y="313"/>
                  </a:lnTo>
                  <a:lnTo>
                    <a:pt x="351" y="307"/>
                  </a:lnTo>
                  <a:lnTo>
                    <a:pt x="318" y="333"/>
                  </a:lnTo>
                  <a:lnTo>
                    <a:pt x="274" y="320"/>
                  </a:lnTo>
                  <a:lnTo>
                    <a:pt x="249" y="344"/>
                  </a:lnTo>
                  <a:lnTo>
                    <a:pt x="216" y="336"/>
                  </a:lnTo>
                  <a:lnTo>
                    <a:pt x="179" y="369"/>
                  </a:lnTo>
                  <a:lnTo>
                    <a:pt x="143" y="370"/>
                  </a:lnTo>
                  <a:lnTo>
                    <a:pt x="143" y="398"/>
                  </a:lnTo>
                  <a:lnTo>
                    <a:pt x="118" y="410"/>
                  </a:lnTo>
                  <a:lnTo>
                    <a:pt x="126" y="459"/>
                  </a:lnTo>
                  <a:lnTo>
                    <a:pt x="102" y="486"/>
                  </a:lnTo>
                  <a:lnTo>
                    <a:pt x="56" y="493"/>
                  </a:lnTo>
                  <a:lnTo>
                    <a:pt x="20" y="486"/>
                  </a:lnTo>
                  <a:lnTo>
                    <a:pt x="0" y="529"/>
                  </a:lnTo>
                  <a:lnTo>
                    <a:pt x="28" y="534"/>
                  </a:lnTo>
                  <a:lnTo>
                    <a:pt x="56" y="554"/>
                  </a:lnTo>
                  <a:lnTo>
                    <a:pt x="89" y="534"/>
                  </a:lnTo>
                  <a:lnTo>
                    <a:pt x="118" y="537"/>
                  </a:lnTo>
                  <a:lnTo>
                    <a:pt x="163" y="517"/>
                  </a:lnTo>
                  <a:lnTo>
                    <a:pt x="200" y="529"/>
                  </a:lnTo>
                  <a:lnTo>
                    <a:pt x="236" y="521"/>
                  </a:lnTo>
                  <a:lnTo>
                    <a:pt x="257" y="545"/>
                  </a:lnTo>
                  <a:lnTo>
                    <a:pt x="290" y="534"/>
                  </a:lnTo>
                  <a:lnTo>
                    <a:pt x="315" y="554"/>
                  </a:lnTo>
                  <a:lnTo>
                    <a:pt x="364" y="559"/>
                  </a:lnTo>
                  <a:lnTo>
                    <a:pt x="384" y="521"/>
                  </a:lnTo>
                  <a:lnTo>
                    <a:pt x="429" y="529"/>
                  </a:lnTo>
                  <a:lnTo>
                    <a:pt x="462" y="509"/>
                  </a:lnTo>
                  <a:lnTo>
                    <a:pt x="503" y="521"/>
                  </a:lnTo>
                  <a:lnTo>
                    <a:pt x="531" y="488"/>
                  </a:lnTo>
                  <a:lnTo>
                    <a:pt x="572" y="501"/>
                  </a:lnTo>
                  <a:lnTo>
                    <a:pt x="626" y="478"/>
                  </a:lnTo>
                  <a:lnTo>
                    <a:pt x="662" y="480"/>
                  </a:lnTo>
                  <a:lnTo>
                    <a:pt x="707" y="455"/>
                  </a:lnTo>
                  <a:lnTo>
                    <a:pt x="765" y="464"/>
                  </a:lnTo>
                  <a:lnTo>
                    <a:pt x="806" y="445"/>
                  </a:lnTo>
                  <a:lnTo>
                    <a:pt x="850" y="464"/>
                  </a:lnTo>
                  <a:lnTo>
                    <a:pt x="883" y="423"/>
                  </a:lnTo>
                  <a:lnTo>
                    <a:pt x="916" y="443"/>
                  </a:lnTo>
                  <a:lnTo>
                    <a:pt x="957" y="414"/>
                  </a:lnTo>
                  <a:lnTo>
                    <a:pt x="989" y="426"/>
                  </a:lnTo>
                  <a:lnTo>
                    <a:pt x="1034" y="410"/>
                  </a:lnTo>
                  <a:lnTo>
                    <a:pt x="1083" y="403"/>
                  </a:lnTo>
                  <a:lnTo>
                    <a:pt x="1116" y="434"/>
                  </a:lnTo>
                  <a:lnTo>
                    <a:pt x="1161" y="414"/>
                  </a:lnTo>
                  <a:lnTo>
                    <a:pt x="1197" y="443"/>
                  </a:lnTo>
                  <a:lnTo>
                    <a:pt x="1255" y="437"/>
                  </a:lnTo>
                  <a:lnTo>
                    <a:pt x="1271" y="468"/>
                  </a:lnTo>
                  <a:lnTo>
                    <a:pt x="1300" y="447"/>
                  </a:lnTo>
                  <a:lnTo>
                    <a:pt x="1353" y="472"/>
                  </a:lnTo>
                  <a:lnTo>
                    <a:pt x="1382" y="459"/>
                  </a:lnTo>
                  <a:lnTo>
                    <a:pt x="1427" y="464"/>
                  </a:lnTo>
                  <a:lnTo>
                    <a:pt x="1464" y="443"/>
                  </a:lnTo>
                  <a:lnTo>
                    <a:pt x="1525" y="453"/>
                  </a:lnTo>
                  <a:lnTo>
                    <a:pt x="1566" y="420"/>
                  </a:lnTo>
                  <a:lnTo>
                    <a:pt x="1611" y="414"/>
                  </a:lnTo>
                  <a:lnTo>
                    <a:pt x="1631" y="469"/>
                  </a:lnTo>
                  <a:lnTo>
                    <a:pt x="1652" y="426"/>
                  </a:lnTo>
                  <a:lnTo>
                    <a:pt x="1689" y="420"/>
                  </a:lnTo>
                  <a:lnTo>
                    <a:pt x="1742" y="443"/>
                  </a:lnTo>
                  <a:lnTo>
                    <a:pt x="1790" y="423"/>
                  </a:lnTo>
                  <a:lnTo>
                    <a:pt x="1820" y="459"/>
                  </a:lnTo>
                  <a:lnTo>
                    <a:pt x="1877" y="469"/>
                  </a:lnTo>
                  <a:lnTo>
                    <a:pt x="1913" y="488"/>
                  </a:lnTo>
                  <a:lnTo>
                    <a:pt x="1954" y="476"/>
                  </a:lnTo>
                  <a:lnTo>
                    <a:pt x="2003" y="504"/>
                  </a:lnTo>
                  <a:lnTo>
                    <a:pt x="2036" y="488"/>
                  </a:lnTo>
                  <a:lnTo>
                    <a:pt x="2061" y="517"/>
                  </a:lnTo>
                  <a:lnTo>
                    <a:pt x="2090" y="501"/>
                  </a:lnTo>
                  <a:lnTo>
                    <a:pt x="2122" y="527"/>
                  </a:lnTo>
                  <a:lnTo>
                    <a:pt x="2151" y="488"/>
                  </a:lnTo>
                  <a:lnTo>
                    <a:pt x="2188" y="493"/>
                  </a:lnTo>
                  <a:lnTo>
                    <a:pt x="2208" y="464"/>
                  </a:lnTo>
                  <a:lnTo>
                    <a:pt x="2245" y="478"/>
                  </a:lnTo>
                  <a:lnTo>
                    <a:pt x="2273" y="468"/>
                  </a:lnTo>
                  <a:lnTo>
                    <a:pt x="2294" y="488"/>
                  </a:lnTo>
                  <a:lnTo>
                    <a:pt x="2331" y="476"/>
                  </a:lnTo>
                  <a:lnTo>
                    <a:pt x="2363" y="496"/>
                  </a:lnTo>
                  <a:lnTo>
                    <a:pt x="2409" y="488"/>
                  </a:lnTo>
                  <a:lnTo>
                    <a:pt x="2442" y="517"/>
                  </a:lnTo>
                  <a:lnTo>
                    <a:pt x="2470" y="513"/>
                  </a:lnTo>
                  <a:lnTo>
                    <a:pt x="2503" y="534"/>
                  </a:lnTo>
                  <a:lnTo>
                    <a:pt x="2543" y="521"/>
                  </a:lnTo>
                  <a:lnTo>
                    <a:pt x="2565" y="537"/>
                  </a:lnTo>
                  <a:lnTo>
                    <a:pt x="2601" y="526"/>
                  </a:lnTo>
                  <a:lnTo>
                    <a:pt x="2625" y="550"/>
                  </a:lnTo>
                  <a:lnTo>
                    <a:pt x="2686" y="551"/>
                  </a:lnTo>
                  <a:lnTo>
                    <a:pt x="2642" y="509"/>
                  </a:lnTo>
                  <a:lnTo>
                    <a:pt x="2645" y="472"/>
                  </a:lnTo>
                  <a:lnTo>
                    <a:pt x="2614" y="443"/>
                  </a:lnTo>
                  <a:lnTo>
                    <a:pt x="2622" y="403"/>
                  </a:lnTo>
                  <a:lnTo>
                    <a:pt x="2576" y="390"/>
                  </a:lnTo>
                  <a:lnTo>
                    <a:pt x="2540" y="365"/>
                  </a:lnTo>
                  <a:lnTo>
                    <a:pt x="2503" y="377"/>
                  </a:lnTo>
                  <a:lnTo>
                    <a:pt x="2474" y="349"/>
                  </a:lnTo>
                  <a:lnTo>
                    <a:pt x="2437" y="374"/>
                  </a:lnTo>
                  <a:lnTo>
                    <a:pt x="2388" y="365"/>
                  </a:lnTo>
                  <a:lnTo>
                    <a:pt x="2376" y="329"/>
                  </a:lnTo>
                  <a:lnTo>
                    <a:pt x="2327" y="323"/>
                  </a:lnTo>
                  <a:lnTo>
                    <a:pt x="2306" y="279"/>
                  </a:lnTo>
                  <a:lnTo>
                    <a:pt x="2257" y="274"/>
                  </a:lnTo>
                  <a:lnTo>
                    <a:pt x="2249" y="230"/>
                  </a:lnTo>
                  <a:lnTo>
                    <a:pt x="2213" y="233"/>
                  </a:lnTo>
                  <a:lnTo>
                    <a:pt x="2204" y="206"/>
                  </a:lnTo>
                  <a:lnTo>
                    <a:pt x="2175" y="213"/>
                  </a:lnTo>
                  <a:lnTo>
                    <a:pt x="2131" y="184"/>
                  </a:lnTo>
                  <a:lnTo>
                    <a:pt x="2073" y="192"/>
                  </a:lnTo>
                  <a:lnTo>
                    <a:pt x="2024" y="179"/>
                  </a:lnTo>
                  <a:lnTo>
                    <a:pt x="2000" y="148"/>
                  </a:lnTo>
                  <a:lnTo>
                    <a:pt x="1946" y="119"/>
                  </a:lnTo>
                  <a:lnTo>
                    <a:pt x="1934" y="82"/>
                  </a:lnTo>
                  <a:lnTo>
                    <a:pt x="1844" y="78"/>
                  </a:lnTo>
                  <a:lnTo>
                    <a:pt x="1795" y="48"/>
                  </a:lnTo>
                  <a:lnTo>
                    <a:pt x="1746" y="66"/>
                  </a:lnTo>
                  <a:lnTo>
                    <a:pt x="1697" y="36"/>
                  </a:lnTo>
                  <a:lnTo>
                    <a:pt x="1656" y="52"/>
                  </a:lnTo>
                  <a:lnTo>
                    <a:pt x="1623" y="24"/>
                  </a:lnTo>
                  <a:lnTo>
                    <a:pt x="1554" y="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" name="Freeform 331"/>
            <p:cNvSpPr>
              <a:spLocks/>
            </p:cNvSpPr>
            <p:nvPr/>
          </p:nvSpPr>
          <p:spPr bwMode="auto">
            <a:xfrm>
              <a:off x="7227" y="3034"/>
              <a:ext cx="37" cy="58"/>
            </a:xfrm>
            <a:custGeom>
              <a:avLst/>
              <a:gdLst>
                <a:gd name="T0" fmla="*/ 0 w 111"/>
                <a:gd name="T1" fmla="*/ 0 h 173"/>
                <a:gd name="T2" fmla="*/ 0 w 111"/>
                <a:gd name="T3" fmla="*/ 0 h 173"/>
                <a:gd name="T4" fmla="*/ 0 w 111"/>
                <a:gd name="T5" fmla="*/ 0 h 173"/>
                <a:gd name="T6" fmla="*/ 0 w 111"/>
                <a:gd name="T7" fmla="*/ 0 h 173"/>
                <a:gd name="T8" fmla="*/ 0 w 111"/>
                <a:gd name="T9" fmla="*/ 0 h 173"/>
                <a:gd name="T10" fmla="*/ 0 w 111"/>
                <a:gd name="T11" fmla="*/ 0 h 173"/>
                <a:gd name="T12" fmla="*/ 0 w 111"/>
                <a:gd name="T13" fmla="*/ 0 h 173"/>
                <a:gd name="T14" fmla="*/ 0 w 111"/>
                <a:gd name="T15" fmla="*/ 0 h 173"/>
                <a:gd name="T16" fmla="*/ 0 w 111"/>
                <a:gd name="T17" fmla="*/ 0 h 173"/>
                <a:gd name="T18" fmla="*/ 0 w 111"/>
                <a:gd name="T19" fmla="*/ 0 h 173"/>
                <a:gd name="T20" fmla="*/ 0 w 111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73"/>
                <a:gd name="T35" fmla="*/ 111 w 111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73">
                  <a:moveTo>
                    <a:pt x="8" y="0"/>
                  </a:moveTo>
                  <a:lnTo>
                    <a:pt x="0" y="50"/>
                  </a:lnTo>
                  <a:lnTo>
                    <a:pt x="62" y="70"/>
                  </a:lnTo>
                  <a:lnTo>
                    <a:pt x="46" y="124"/>
                  </a:lnTo>
                  <a:lnTo>
                    <a:pt x="82" y="132"/>
                  </a:lnTo>
                  <a:lnTo>
                    <a:pt x="70" y="173"/>
                  </a:lnTo>
                  <a:lnTo>
                    <a:pt x="111" y="140"/>
                  </a:lnTo>
                  <a:lnTo>
                    <a:pt x="90" y="95"/>
                  </a:lnTo>
                  <a:lnTo>
                    <a:pt x="98" y="78"/>
                  </a:lnTo>
                  <a:lnTo>
                    <a:pt x="95" y="5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" name="Freeform 332"/>
            <p:cNvSpPr>
              <a:spLocks/>
            </p:cNvSpPr>
            <p:nvPr/>
          </p:nvSpPr>
          <p:spPr bwMode="auto">
            <a:xfrm>
              <a:off x="7287" y="3082"/>
              <a:ext cx="37" cy="58"/>
            </a:xfrm>
            <a:custGeom>
              <a:avLst/>
              <a:gdLst>
                <a:gd name="T0" fmla="*/ 0 w 110"/>
                <a:gd name="T1" fmla="*/ 0 h 172"/>
                <a:gd name="T2" fmla="*/ 0 w 110"/>
                <a:gd name="T3" fmla="*/ 0 h 172"/>
                <a:gd name="T4" fmla="*/ 0 w 110"/>
                <a:gd name="T5" fmla="*/ 0 h 172"/>
                <a:gd name="T6" fmla="*/ 0 w 110"/>
                <a:gd name="T7" fmla="*/ 0 h 172"/>
                <a:gd name="T8" fmla="*/ 0 w 110"/>
                <a:gd name="T9" fmla="*/ 0 h 172"/>
                <a:gd name="T10" fmla="*/ 0 w 110"/>
                <a:gd name="T11" fmla="*/ 0 h 172"/>
                <a:gd name="T12" fmla="*/ 0 w 110"/>
                <a:gd name="T13" fmla="*/ 0 h 172"/>
                <a:gd name="T14" fmla="*/ 0 w 110"/>
                <a:gd name="T15" fmla="*/ 0 h 172"/>
                <a:gd name="T16" fmla="*/ 0 w 110"/>
                <a:gd name="T17" fmla="*/ 0 h 172"/>
                <a:gd name="T18" fmla="*/ 0 w 110"/>
                <a:gd name="T19" fmla="*/ 0 h 172"/>
                <a:gd name="T20" fmla="*/ 0 w 110"/>
                <a:gd name="T21" fmla="*/ 0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0"/>
                <a:gd name="T34" fmla="*/ 0 h 172"/>
                <a:gd name="T35" fmla="*/ 110 w 110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0" h="172">
                  <a:moveTo>
                    <a:pt x="8" y="0"/>
                  </a:moveTo>
                  <a:lnTo>
                    <a:pt x="0" y="49"/>
                  </a:lnTo>
                  <a:lnTo>
                    <a:pt x="61" y="69"/>
                  </a:lnTo>
                  <a:lnTo>
                    <a:pt x="45" y="123"/>
                  </a:lnTo>
                  <a:lnTo>
                    <a:pt x="82" y="131"/>
                  </a:lnTo>
                  <a:lnTo>
                    <a:pt x="69" y="172"/>
                  </a:lnTo>
                  <a:lnTo>
                    <a:pt x="110" y="139"/>
                  </a:lnTo>
                  <a:lnTo>
                    <a:pt x="90" y="94"/>
                  </a:lnTo>
                  <a:lnTo>
                    <a:pt x="99" y="77"/>
                  </a:lnTo>
                  <a:lnTo>
                    <a:pt x="94" y="4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" name="Freeform 333"/>
            <p:cNvSpPr>
              <a:spLocks/>
            </p:cNvSpPr>
            <p:nvPr/>
          </p:nvSpPr>
          <p:spPr bwMode="auto">
            <a:xfrm>
              <a:off x="7337" y="3112"/>
              <a:ext cx="70" cy="55"/>
            </a:xfrm>
            <a:custGeom>
              <a:avLst/>
              <a:gdLst>
                <a:gd name="T0" fmla="*/ 0 w 211"/>
                <a:gd name="T1" fmla="*/ 0 h 163"/>
                <a:gd name="T2" fmla="*/ 0 w 211"/>
                <a:gd name="T3" fmla="*/ 0 h 163"/>
                <a:gd name="T4" fmla="*/ 0 w 211"/>
                <a:gd name="T5" fmla="*/ 0 h 163"/>
                <a:gd name="T6" fmla="*/ 0 w 211"/>
                <a:gd name="T7" fmla="*/ 0 h 163"/>
                <a:gd name="T8" fmla="*/ 0 w 211"/>
                <a:gd name="T9" fmla="*/ 0 h 163"/>
                <a:gd name="T10" fmla="*/ 0 w 211"/>
                <a:gd name="T11" fmla="*/ 0 h 163"/>
                <a:gd name="T12" fmla="*/ 0 w 211"/>
                <a:gd name="T13" fmla="*/ 0 h 163"/>
                <a:gd name="T14" fmla="*/ 0 w 211"/>
                <a:gd name="T15" fmla="*/ 0 h 163"/>
                <a:gd name="T16" fmla="*/ 0 w 211"/>
                <a:gd name="T17" fmla="*/ 0 h 163"/>
                <a:gd name="T18" fmla="*/ 0 w 211"/>
                <a:gd name="T19" fmla="*/ 0 h 163"/>
                <a:gd name="T20" fmla="*/ 0 w 211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1"/>
                <a:gd name="T34" fmla="*/ 0 h 163"/>
                <a:gd name="T35" fmla="*/ 211 w 211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1" h="163">
                  <a:moveTo>
                    <a:pt x="15" y="0"/>
                  </a:moveTo>
                  <a:lnTo>
                    <a:pt x="0" y="47"/>
                  </a:lnTo>
                  <a:lnTo>
                    <a:pt x="117" y="66"/>
                  </a:lnTo>
                  <a:lnTo>
                    <a:pt x="85" y="116"/>
                  </a:lnTo>
                  <a:lnTo>
                    <a:pt x="156" y="125"/>
                  </a:lnTo>
                  <a:lnTo>
                    <a:pt x="133" y="163"/>
                  </a:lnTo>
                  <a:lnTo>
                    <a:pt x="211" y="133"/>
                  </a:lnTo>
                  <a:lnTo>
                    <a:pt x="173" y="89"/>
                  </a:lnTo>
                  <a:lnTo>
                    <a:pt x="188" y="74"/>
                  </a:lnTo>
                  <a:lnTo>
                    <a:pt x="180" y="47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0" name="Freeform 334"/>
            <p:cNvSpPr>
              <a:spLocks/>
            </p:cNvSpPr>
            <p:nvPr/>
          </p:nvSpPr>
          <p:spPr bwMode="auto">
            <a:xfrm>
              <a:off x="7422" y="3129"/>
              <a:ext cx="42" cy="36"/>
            </a:xfrm>
            <a:custGeom>
              <a:avLst/>
              <a:gdLst>
                <a:gd name="T0" fmla="*/ 0 w 126"/>
                <a:gd name="T1" fmla="*/ 0 h 110"/>
                <a:gd name="T2" fmla="*/ 0 w 126"/>
                <a:gd name="T3" fmla="*/ 0 h 110"/>
                <a:gd name="T4" fmla="*/ 0 w 126"/>
                <a:gd name="T5" fmla="*/ 0 h 110"/>
                <a:gd name="T6" fmla="*/ 0 w 126"/>
                <a:gd name="T7" fmla="*/ 0 h 110"/>
                <a:gd name="T8" fmla="*/ 0 w 126"/>
                <a:gd name="T9" fmla="*/ 0 h 110"/>
                <a:gd name="T10" fmla="*/ 0 w 126"/>
                <a:gd name="T11" fmla="*/ 0 h 110"/>
                <a:gd name="T12" fmla="*/ 0 w 126"/>
                <a:gd name="T13" fmla="*/ 0 h 110"/>
                <a:gd name="T14" fmla="*/ 0 w 126"/>
                <a:gd name="T15" fmla="*/ 0 h 110"/>
                <a:gd name="T16" fmla="*/ 0 w 126"/>
                <a:gd name="T17" fmla="*/ 0 h 110"/>
                <a:gd name="T18" fmla="*/ 0 w 126"/>
                <a:gd name="T19" fmla="*/ 0 h 110"/>
                <a:gd name="T20" fmla="*/ 0 w 126"/>
                <a:gd name="T21" fmla="*/ 0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110"/>
                <a:gd name="T35" fmla="*/ 126 w 126"/>
                <a:gd name="T36" fmla="*/ 110 h 1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110">
                  <a:moveTo>
                    <a:pt x="8" y="0"/>
                  </a:moveTo>
                  <a:lnTo>
                    <a:pt x="0" y="32"/>
                  </a:lnTo>
                  <a:lnTo>
                    <a:pt x="70" y="45"/>
                  </a:lnTo>
                  <a:lnTo>
                    <a:pt x="50" y="79"/>
                  </a:lnTo>
                  <a:lnTo>
                    <a:pt x="93" y="84"/>
                  </a:lnTo>
                  <a:lnTo>
                    <a:pt x="79" y="110"/>
                  </a:lnTo>
                  <a:lnTo>
                    <a:pt x="126" y="89"/>
                  </a:lnTo>
                  <a:lnTo>
                    <a:pt x="103" y="61"/>
                  </a:lnTo>
                  <a:lnTo>
                    <a:pt x="112" y="49"/>
                  </a:lnTo>
                  <a:lnTo>
                    <a:pt x="108" y="3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1" name="Freeform 335"/>
            <p:cNvSpPr>
              <a:spLocks/>
            </p:cNvSpPr>
            <p:nvPr/>
          </p:nvSpPr>
          <p:spPr bwMode="auto">
            <a:xfrm>
              <a:off x="7298" y="3041"/>
              <a:ext cx="50" cy="52"/>
            </a:xfrm>
            <a:custGeom>
              <a:avLst/>
              <a:gdLst>
                <a:gd name="T0" fmla="*/ 0 w 150"/>
                <a:gd name="T1" fmla="*/ 0 h 155"/>
                <a:gd name="T2" fmla="*/ 0 w 150"/>
                <a:gd name="T3" fmla="*/ 0 h 155"/>
                <a:gd name="T4" fmla="*/ 0 w 150"/>
                <a:gd name="T5" fmla="*/ 0 h 155"/>
                <a:gd name="T6" fmla="*/ 0 w 150"/>
                <a:gd name="T7" fmla="*/ 0 h 155"/>
                <a:gd name="T8" fmla="*/ 0 w 150"/>
                <a:gd name="T9" fmla="*/ 0 h 155"/>
                <a:gd name="T10" fmla="*/ 0 w 150"/>
                <a:gd name="T11" fmla="*/ 0 h 155"/>
                <a:gd name="T12" fmla="*/ 0 w 150"/>
                <a:gd name="T13" fmla="*/ 0 h 155"/>
                <a:gd name="T14" fmla="*/ 0 w 150"/>
                <a:gd name="T15" fmla="*/ 0 h 155"/>
                <a:gd name="T16" fmla="*/ 0 w 150"/>
                <a:gd name="T17" fmla="*/ 0 h 155"/>
                <a:gd name="T18" fmla="*/ 0 w 150"/>
                <a:gd name="T19" fmla="*/ 0 h 155"/>
                <a:gd name="T20" fmla="*/ 0 w 150"/>
                <a:gd name="T21" fmla="*/ 0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155"/>
                <a:gd name="T35" fmla="*/ 150 w 150"/>
                <a:gd name="T36" fmla="*/ 155 h 15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155">
                  <a:moveTo>
                    <a:pt x="11" y="0"/>
                  </a:moveTo>
                  <a:lnTo>
                    <a:pt x="0" y="45"/>
                  </a:lnTo>
                  <a:lnTo>
                    <a:pt x="83" y="63"/>
                  </a:lnTo>
                  <a:lnTo>
                    <a:pt x="61" y="111"/>
                  </a:lnTo>
                  <a:lnTo>
                    <a:pt x="112" y="118"/>
                  </a:lnTo>
                  <a:lnTo>
                    <a:pt x="94" y="155"/>
                  </a:lnTo>
                  <a:lnTo>
                    <a:pt x="150" y="126"/>
                  </a:lnTo>
                  <a:lnTo>
                    <a:pt x="123" y="86"/>
                  </a:lnTo>
                  <a:lnTo>
                    <a:pt x="133" y="70"/>
                  </a:lnTo>
                  <a:lnTo>
                    <a:pt x="129" y="4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2" name="Freeform 336"/>
            <p:cNvSpPr>
              <a:spLocks/>
            </p:cNvSpPr>
            <p:nvPr/>
          </p:nvSpPr>
          <p:spPr bwMode="auto">
            <a:xfrm>
              <a:off x="7375" y="3088"/>
              <a:ext cx="53" cy="34"/>
            </a:xfrm>
            <a:custGeom>
              <a:avLst/>
              <a:gdLst>
                <a:gd name="T0" fmla="*/ 0 w 160"/>
                <a:gd name="T1" fmla="*/ 0 h 101"/>
                <a:gd name="T2" fmla="*/ 0 w 160"/>
                <a:gd name="T3" fmla="*/ 0 h 101"/>
                <a:gd name="T4" fmla="*/ 0 w 160"/>
                <a:gd name="T5" fmla="*/ 0 h 101"/>
                <a:gd name="T6" fmla="*/ 0 w 160"/>
                <a:gd name="T7" fmla="*/ 0 h 101"/>
                <a:gd name="T8" fmla="*/ 0 w 160"/>
                <a:gd name="T9" fmla="*/ 0 h 101"/>
                <a:gd name="T10" fmla="*/ 0 w 160"/>
                <a:gd name="T11" fmla="*/ 0 h 101"/>
                <a:gd name="T12" fmla="*/ 0 w 160"/>
                <a:gd name="T13" fmla="*/ 0 h 101"/>
                <a:gd name="T14" fmla="*/ 0 w 160"/>
                <a:gd name="T15" fmla="*/ 0 h 101"/>
                <a:gd name="T16" fmla="*/ 0 w 160"/>
                <a:gd name="T17" fmla="*/ 0 h 101"/>
                <a:gd name="T18" fmla="*/ 0 w 160"/>
                <a:gd name="T19" fmla="*/ 0 h 101"/>
                <a:gd name="T20" fmla="*/ 0 w 160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0"/>
                <a:gd name="T34" fmla="*/ 0 h 101"/>
                <a:gd name="T35" fmla="*/ 160 w 160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0" h="101">
                  <a:moveTo>
                    <a:pt x="11" y="0"/>
                  </a:moveTo>
                  <a:lnTo>
                    <a:pt x="0" y="28"/>
                  </a:lnTo>
                  <a:lnTo>
                    <a:pt x="90" y="40"/>
                  </a:lnTo>
                  <a:lnTo>
                    <a:pt x="66" y="73"/>
                  </a:lnTo>
                  <a:lnTo>
                    <a:pt x="120" y="77"/>
                  </a:lnTo>
                  <a:lnTo>
                    <a:pt x="101" y="101"/>
                  </a:lnTo>
                  <a:lnTo>
                    <a:pt x="160" y="83"/>
                  </a:lnTo>
                  <a:lnTo>
                    <a:pt x="131" y="56"/>
                  </a:lnTo>
                  <a:lnTo>
                    <a:pt x="143" y="45"/>
                  </a:lnTo>
                  <a:lnTo>
                    <a:pt x="138" y="2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3" name="Freeform 337"/>
            <p:cNvSpPr>
              <a:spLocks/>
            </p:cNvSpPr>
            <p:nvPr/>
          </p:nvSpPr>
          <p:spPr bwMode="auto">
            <a:xfrm>
              <a:off x="7500" y="3145"/>
              <a:ext cx="68" cy="31"/>
            </a:xfrm>
            <a:custGeom>
              <a:avLst/>
              <a:gdLst>
                <a:gd name="T0" fmla="*/ 0 w 204"/>
                <a:gd name="T1" fmla="*/ 0 h 92"/>
                <a:gd name="T2" fmla="*/ 0 w 204"/>
                <a:gd name="T3" fmla="*/ 0 h 92"/>
                <a:gd name="T4" fmla="*/ 0 w 204"/>
                <a:gd name="T5" fmla="*/ 0 h 92"/>
                <a:gd name="T6" fmla="*/ 0 w 204"/>
                <a:gd name="T7" fmla="*/ 0 h 92"/>
                <a:gd name="T8" fmla="*/ 0 w 204"/>
                <a:gd name="T9" fmla="*/ 0 h 92"/>
                <a:gd name="T10" fmla="*/ 0 w 204"/>
                <a:gd name="T11" fmla="*/ 0 h 92"/>
                <a:gd name="T12" fmla="*/ 0 w 204"/>
                <a:gd name="T13" fmla="*/ 0 h 92"/>
                <a:gd name="T14" fmla="*/ 0 w 204"/>
                <a:gd name="T15" fmla="*/ 0 h 92"/>
                <a:gd name="T16" fmla="*/ 0 w 204"/>
                <a:gd name="T17" fmla="*/ 0 h 92"/>
                <a:gd name="T18" fmla="*/ 0 w 204"/>
                <a:gd name="T19" fmla="*/ 0 h 92"/>
                <a:gd name="T20" fmla="*/ 0 w 204"/>
                <a:gd name="T21" fmla="*/ 0 h 92"/>
                <a:gd name="T22" fmla="*/ 0 w 204"/>
                <a:gd name="T23" fmla="*/ 0 h 92"/>
                <a:gd name="T24" fmla="*/ 0 w 204"/>
                <a:gd name="T25" fmla="*/ 0 h 92"/>
                <a:gd name="T26" fmla="*/ 0 w 204"/>
                <a:gd name="T27" fmla="*/ 0 h 92"/>
                <a:gd name="T28" fmla="*/ 0 w 204"/>
                <a:gd name="T29" fmla="*/ 0 h 92"/>
                <a:gd name="T30" fmla="*/ 0 w 204"/>
                <a:gd name="T31" fmla="*/ 0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4"/>
                <a:gd name="T49" fmla="*/ 0 h 92"/>
                <a:gd name="T50" fmla="*/ 204 w 204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4" h="92">
                  <a:moveTo>
                    <a:pt x="0" y="13"/>
                  </a:moveTo>
                  <a:lnTo>
                    <a:pt x="11" y="50"/>
                  </a:lnTo>
                  <a:lnTo>
                    <a:pt x="44" y="41"/>
                  </a:lnTo>
                  <a:lnTo>
                    <a:pt x="61" y="62"/>
                  </a:lnTo>
                  <a:lnTo>
                    <a:pt x="93" y="66"/>
                  </a:lnTo>
                  <a:lnTo>
                    <a:pt x="126" y="87"/>
                  </a:lnTo>
                  <a:lnTo>
                    <a:pt x="164" y="79"/>
                  </a:lnTo>
                  <a:lnTo>
                    <a:pt x="204" y="92"/>
                  </a:lnTo>
                  <a:lnTo>
                    <a:pt x="159" y="54"/>
                  </a:lnTo>
                  <a:lnTo>
                    <a:pt x="164" y="30"/>
                  </a:lnTo>
                  <a:lnTo>
                    <a:pt x="142" y="5"/>
                  </a:lnTo>
                  <a:lnTo>
                    <a:pt x="126" y="38"/>
                  </a:lnTo>
                  <a:lnTo>
                    <a:pt x="102" y="5"/>
                  </a:lnTo>
                  <a:lnTo>
                    <a:pt x="69" y="21"/>
                  </a:lnTo>
                  <a:lnTo>
                    <a:pt x="49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4" name="Freeform 338"/>
            <p:cNvSpPr>
              <a:spLocks/>
            </p:cNvSpPr>
            <p:nvPr/>
          </p:nvSpPr>
          <p:spPr bwMode="auto">
            <a:xfrm>
              <a:off x="7126" y="3037"/>
              <a:ext cx="90" cy="36"/>
            </a:xfrm>
            <a:custGeom>
              <a:avLst/>
              <a:gdLst>
                <a:gd name="T0" fmla="*/ 0 w 269"/>
                <a:gd name="T1" fmla="*/ 0 h 109"/>
                <a:gd name="T2" fmla="*/ 0 w 269"/>
                <a:gd name="T3" fmla="*/ 0 h 109"/>
                <a:gd name="T4" fmla="*/ 0 w 269"/>
                <a:gd name="T5" fmla="*/ 0 h 109"/>
                <a:gd name="T6" fmla="*/ 0 w 269"/>
                <a:gd name="T7" fmla="*/ 0 h 109"/>
                <a:gd name="T8" fmla="*/ 0 w 269"/>
                <a:gd name="T9" fmla="*/ 0 h 109"/>
                <a:gd name="T10" fmla="*/ 0 w 269"/>
                <a:gd name="T11" fmla="*/ 0 h 109"/>
                <a:gd name="T12" fmla="*/ 0 w 269"/>
                <a:gd name="T13" fmla="*/ 0 h 109"/>
                <a:gd name="T14" fmla="*/ 0 w 269"/>
                <a:gd name="T15" fmla="*/ 0 h 109"/>
                <a:gd name="T16" fmla="*/ 0 w 269"/>
                <a:gd name="T17" fmla="*/ 0 h 109"/>
                <a:gd name="T18" fmla="*/ 0 w 269"/>
                <a:gd name="T19" fmla="*/ 0 h 109"/>
                <a:gd name="T20" fmla="*/ 0 w 269"/>
                <a:gd name="T21" fmla="*/ 0 h 109"/>
                <a:gd name="T22" fmla="*/ 0 w 269"/>
                <a:gd name="T23" fmla="*/ 0 h 109"/>
                <a:gd name="T24" fmla="*/ 0 w 269"/>
                <a:gd name="T25" fmla="*/ 0 h 109"/>
                <a:gd name="T26" fmla="*/ 0 w 269"/>
                <a:gd name="T27" fmla="*/ 0 h 109"/>
                <a:gd name="T28" fmla="*/ 0 w 269"/>
                <a:gd name="T29" fmla="*/ 0 h 109"/>
                <a:gd name="T30" fmla="*/ 0 w 269"/>
                <a:gd name="T31" fmla="*/ 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9"/>
                <a:gd name="T49" fmla="*/ 0 h 109"/>
                <a:gd name="T50" fmla="*/ 269 w 269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9" h="109">
                  <a:moveTo>
                    <a:pt x="0" y="15"/>
                  </a:moveTo>
                  <a:lnTo>
                    <a:pt x="16" y="60"/>
                  </a:lnTo>
                  <a:lnTo>
                    <a:pt x="59" y="50"/>
                  </a:lnTo>
                  <a:lnTo>
                    <a:pt x="81" y="75"/>
                  </a:lnTo>
                  <a:lnTo>
                    <a:pt x="124" y="79"/>
                  </a:lnTo>
                  <a:lnTo>
                    <a:pt x="168" y="106"/>
                  </a:lnTo>
                  <a:lnTo>
                    <a:pt x="216" y="94"/>
                  </a:lnTo>
                  <a:lnTo>
                    <a:pt x="269" y="109"/>
                  </a:lnTo>
                  <a:lnTo>
                    <a:pt x="211" y="65"/>
                  </a:lnTo>
                  <a:lnTo>
                    <a:pt x="216" y="34"/>
                  </a:lnTo>
                  <a:lnTo>
                    <a:pt x="189" y="4"/>
                  </a:lnTo>
                  <a:lnTo>
                    <a:pt x="168" y="45"/>
                  </a:lnTo>
                  <a:lnTo>
                    <a:pt x="135" y="4"/>
                  </a:lnTo>
                  <a:lnTo>
                    <a:pt x="92" y="25"/>
                  </a:lnTo>
                  <a:lnTo>
                    <a:pt x="6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5" name="Freeform 339"/>
            <p:cNvSpPr>
              <a:spLocks/>
            </p:cNvSpPr>
            <p:nvPr/>
          </p:nvSpPr>
          <p:spPr bwMode="auto">
            <a:xfrm>
              <a:off x="7230" y="3122"/>
              <a:ext cx="26" cy="27"/>
            </a:xfrm>
            <a:custGeom>
              <a:avLst/>
              <a:gdLst>
                <a:gd name="T0" fmla="*/ 0 w 79"/>
                <a:gd name="T1" fmla="*/ 0 h 83"/>
                <a:gd name="T2" fmla="*/ 0 w 79"/>
                <a:gd name="T3" fmla="*/ 0 h 83"/>
                <a:gd name="T4" fmla="*/ 0 w 79"/>
                <a:gd name="T5" fmla="*/ 0 h 83"/>
                <a:gd name="T6" fmla="*/ 0 w 79"/>
                <a:gd name="T7" fmla="*/ 0 h 83"/>
                <a:gd name="T8" fmla="*/ 0 w 79"/>
                <a:gd name="T9" fmla="*/ 0 h 83"/>
                <a:gd name="T10" fmla="*/ 0 w 79"/>
                <a:gd name="T11" fmla="*/ 0 h 83"/>
                <a:gd name="T12" fmla="*/ 0 w 7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"/>
                <a:gd name="T22" fmla="*/ 0 h 83"/>
                <a:gd name="T23" fmla="*/ 79 w 7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" h="83">
                  <a:moveTo>
                    <a:pt x="0" y="10"/>
                  </a:moveTo>
                  <a:lnTo>
                    <a:pt x="25" y="29"/>
                  </a:lnTo>
                  <a:lnTo>
                    <a:pt x="41" y="83"/>
                  </a:lnTo>
                  <a:lnTo>
                    <a:pt x="62" y="62"/>
                  </a:lnTo>
                  <a:lnTo>
                    <a:pt x="58" y="34"/>
                  </a:lnTo>
                  <a:lnTo>
                    <a:pt x="79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6" name="Freeform 340"/>
            <p:cNvSpPr>
              <a:spLocks/>
            </p:cNvSpPr>
            <p:nvPr/>
          </p:nvSpPr>
          <p:spPr bwMode="auto">
            <a:xfrm>
              <a:off x="7039" y="3064"/>
              <a:ext cx="51" cy="83"/>
            </a:xfrm>
            <a:custGeom>
              <a:avLst/>
              <a:gdLst>
                <a:gd name="T0" fmla="*/ 0 w 152"/>
                <a:gd name="T1" fmla="*/ 0 h 247"/>
                <a:gd name="T2" fmla="*/ 0 w 152"/>
                <a:gd name="T3" fmla="*/ 0 h 247"/>
                <a:gd name="T4" fmla="*/ 0 w 152"/>
                <a:gd name="T5" fmla="*/ 0 h 247"/>
                <a:gd name="T6" fmla="*/ 0 w 152"/>
                <a:gd name="T7" fmla="*/ 0 h 247"/>
                <a:gd name="T8" fmla="*/ 0 w 152"/>
                <a:gd name="T9" fmla="*/ 0 h 247"/>
                <a:gd name="T10" fmla="*/ 0 w 152"/>
                <a:gd name="T11" fmla="*/ 0 h 247"/>
                <a:gd name="T12" fmla="*/ 0 w 152"/>
                <a:gd name="T13" fmla="*/ 0 h 247"/>
                <a:gd name="T14" fmla="*/ 0 w 152"/>
                <a:gd name="T15" fmla="*/ 0 h 247"/>
                <a:gd name="T16" fmla="*/ 0 w 152"/>
                <a:gd name="T17" fmla="*/ 0 h 247"/>
                <a:gd name="T18" fmla="*/ 0 w 152"/>
                <a:gd name="T19" fmla="*/ 0 h 247"/>
                <a:gd name="T20" fmla="*/ 0 w 152"/>
                <a:gd name="T21" fmla="*/ 0 h 247"/>
                <a:gd name="T22" fmla="*/ 0 w 152"/>
                <a:gd name="T23" fmla="*/ 0 h 247"/>
                <a:gd name="T24" fmla="*/ 0 w 152"/>
                <a:gd name="T25" fmla="*/ 0 h 247"/>
                <a:gd name="T26" fmla="*/ 0 w 152"/>
                <a:gd name="T27" fmla="*/ 0 h 247"/>
                <a:gd name="T28" fmla="*/ 0 w 152"/>
                <a:gd name="T29" fmla="*/ 0 h 247"/>
                <a:gd name="T30" fmla="*/ 0 w 152"/>
                <a:gd name="T31" fmla="*/ 0 h 247"/>
                <a:gd name="T32" fmla="*/ 0 w 152"/>
                <a:gd name="T33" fmla="*/ 0 h 247"/>
                <a:gd name="T34" fmla="*/ 0 w 152"/>
                <a:gd name="T35" fmla="*/ 0 h 247"/>
                <a:gd name="T36" fmla="*/ 0 w 152"/>
                <a:gd name="T37" fmla="*/ 0 h 247"/>
                <a:gd name="T38" fmla="*/ 0 w 152"/>
                <a:gd name="T39" fmla="*/ 0 h 247"/>
                <a:gd name="T40" fmla="*/ 0 w 152"/>
                <a:gd name="T41" fmla="*/ 0 h 247"/>
                <a:gd name="T42" fmla="*/ 0 w 152"/>
                <a:gd name="T43" fmla="*/ 0 h 247"/>
                <a:gd name="T44" fmla="*/ 0 w 152"/>
                <a:gd name="T45" fmla="*/ 0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"/>
                <a:gd name="T70" fmla="*/ 0 h 247"/>
                <a:gd name="T71" fmla="*/ 152 w 152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" h="247">
                  <a:moveTo>
                    <a:pt x="103" y="0"/>
                  </a:moveTo>
                  <a:lnTo>
                    <a:pt x="41" y="17"/>
                  </a:lnTo>
                  <a:lnTo>
                    <a:pt x="33" y="41"/>
                  </a:lnTo>
                  <a:lnTo>
                    <a:pt x="5" y="58"/>
                  </a:lnTo>
                  <a:lnTo>
                    <a:pt x="0" y="95"/>
                  </a:lnTo>
                  <a:lnTo>
                    <a:pt x="38" y="107"/>
                  </a:lnTo>
                  <a:lnTo>
                    <a:pt x="74" y="136"/>
                  </a:lnTo>
                  <a:lnTo>
                    <a:pt x="46" y="152"/>
                  </a:lnTo>
                  <a:lnTo>
                    <a:pt x="103" y="172"/>
                  </a:lnTo>
                  <a:lnTo>
                    <a:pt x="82" y="190"/>
                  </a:lnTo>
                  <a:lnTo>
                    <a:pt x="95" y="218"/>
                  </a:lnTo>
                  <a:lnTo>
                    <a:pt x="99" y="247"/>
                  </a:lnTo>
                  <a:lnTo>
                    <a:pt x="152" y="239"/>
                  </a:lnTo>
                  <a:lnTo>
                    <a:pt x="123" y="198"/>
                  </a:lnTo>
                  <a:lnTo>
                    <a:pt x="148" y="164"/>
                  </a:lnTo>
                  <a:lnTo>
                    <a:pt x="123" y="148"/>
                  </a:lnTo>
                  <a:lnTo>
                    <a:pt x="99" y="144"/>
                  </a:lnTo>
                  <a:lnTo>
                    <a:pt x="107" y="115"/>
                  </a:lnTo>
                  <a:lnTo>
                    <a:pt x="103" y="103"/>
                  </a:lnTo>
                  <a:lnTo>
                    <a:pt x="74" y="87"/>
                  </a:lnTo>
                  <a:lnTo>
                    <a:pt x="33" y="79"/>
                  </a:lnTo>
                  <a:lnTo>
                    <a:pt x="62" y="5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7" name="Freeform 341"/>
            <p:cNvSpPr>
              <a:spLocks/>
            </p:cNvSpPr>
            <p:nvPr/>
          </p:nvSpPr>
          <p:spPr bwMode="auto">
            <a:xfrm>
              <a:off x="7087" y="3057"/>
              <a:ext cx="78" cy="34"/>
            </a:xfrm>
            <a:custGeom>
              <a:avLst/>
              <a:gdLst>
                <a:gd name="T0" fmla="*/ 0 w 233"/>
                <a:gd name="T1" fmla="*/ 0 h 100"/>
                <a:gd name="T2" fmla="*/ 0 w 233"/>
                <a:gd name="T3" fmla="*/ 0 h 100"/>
                <a:gd name="T4" fmla="*/ 0 w 233"/>
                <a:gd name="T5" fmla="*/ 0 h 100"/>
                <a:gd name="T6" fmla="*/ 0 w 233"/>
                <a:gd name="T7" fmla="*/ 0 h 100"/>
                <a:gd name="T8" fmla="*/ 0 w 233"/>
                <a:gd name="T9" fmla="*/ 0 h 100"/>
                <a:gd name="T10" fmla="*/ 0 w 233"/>
                <a:gd name="T11" fmla="*/ 0 h 100"/>
                <a:gd name="T12" fmla="*/ 0 w 233"/>
                <a:gd name="T13" fmla="*/ 0 h 100"/>
                <a:gd name="T14" fmla="*/ 0 w 233"/>
                <a:gd name="T15" fmla="*/ 0 h 100"/>
                <a:gd name="T16" fmla="*/ 0 w 233"/>
                <a:gd name="T17" fmla="*/ 0 h 100"/>
                <a:gd name="T18" fmla="*/ 0 w 233"/>
                <a:gd name="T19" fmla="*/ 0 h 100"/>
                <a:gd name="T20" fmla="*/ 0 w 233"/>
                <a:gd name="T21" fmla="*/ 0 h 100"/>
                <a:gd name="T22" fmla="*/ 0 w 233"/>
                <a:gd name="T23" fmla="*/ 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3"/>
                <a:gd name="T37" fmla="*/ 0 h 100"/>
                <a:gd name="T38" fmla="*/ 233 w 233"/>
                <a:gd name="T39" fmla="*/ 100 h 1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3" h="100">
                  <a:moveTo>
                    <a:pt x="45" y="0"/>
                  </a:moveTo>
                  <a:lnTo>
                    <a:pt x="8" y="30"/>
                  </a:lnTo>
                  <a:lnTo>
                    <a:pt x="0" y="62"/>
                  </a:lnTo>
                  <a:lnTo>
                    <a:pt x="66" y="70"/>
                  </a:lnTo>
                  <a:lnTo>
                    <a:pt x="107" y="54"/>
                  </a:lnTo>
                  <a:lnTo>
                    <a:pt x="167" y="70"/>
                  </a:lnTo>
                  <a:lnTo>
                    <a:pt x="167" y="100"/>
                  </a:lnTo>
                  <a:lnTo>
                    <a:pt x="233" y="92"/>
                  </a:lnTo>
                  <a:lnTo>
                    <a:pt x="192" y="70"/>
                  </a:lnTo>
                  <a:lnTo>
                    <a:pt x="167" y="41"/>
                  </a:lnTo>
                  <a:lnTo>
                    <a:pt x="135" y="4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Freeform 342"/>
            <p:cNvSpPr>
              <a:spLocks/>
            </p:cNvSpPr>
            <p:nvPr/>
          </p:nvSpPr>
          <p:spPr bwMode="auto">
            <a:xfrm>
              <a:off x="7106" y="3110"/>
              <a:ext cx="98" cy="39"/>
            </a:xfrm>
            <a:custGeom>
              <a:avLst/>
              <a:gdLst>
                <a:gd name="T0" fmla="*/ 0 w 294"/>
                <a:gd name="T1" fmla="*/ 0 h 119"/>
                <a:gd name="T2" fmla="*/ 0 w 294"/>
                <a:gd name="T3" fmla="*/ 0 h 119"/>
                <a:gd name="T4" fmla="*/ 0 w 294"/>
                <a:gd name="T5" fmla="*/ 0 h 119"/>
                <a:gd name="T6" fmla="*/ 0 w 294"/>
                <a:gd name="T7" fmla="*/ 0 h 119"/>
                <a:gd name="T8" fmla="*/ 0 w 294"/>
                <a:gd name="T9" fmla="*/ 0 h 119"/>
                <a:gd name="T10" fmla="*/ 0 w 294"/>
                <a:gd name="T11" fmla="*/ 0 h 119"/>
                <a:gd name="T12" fmla="*/ 0 w 294"/>
                <a:gd name="T13" fmla="*/ 0 h 119"/>
                <a:gd name="T14" fmla="*/ 0 w 294"/>
                <a:gd name="T15" fmla="*/ 0 h 119"/>
                <a:gd name="T16" fmla="*/ 0 w 294"/>
                <a:gd name="T17" fmla="*/ 0 h 119"/>
                <a:gd name="T18" fmla="*/ 0 w 294"/>
                <a:gd name="T19" fmla="*/ 0 h 119"/>
                <a:gd name="T20" fmla="*/ 0 w 294"/>
                <a:gd name="T21" fmla="*/ 0 h 119"/>
                <a:gd name="T22" fmla="*/ 0 w 2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4"/>
                <a:gd name="T37" fmla="*/ 0 h 119"/>
                <a:gd name="T38" fmla="*/ 294 w 294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4" h="119">
                  <a:moveTo>
                    <a:pt x="0" y="0"/>
                  </a:moveTo>
                  <a:lnTo>
                    <a:pt x="28" y="57"/>
                  </a:lnTo>
                  <a:lnTo>
                    <a:pt x="52" y="62"/>
                  </a:lnTo>
                  <a:lnTo>
                    <a:pt x="73" y="87"/>
                  </a:lnTo>
                  <a:lnTo>
                    <a:pt x="188" y="87"/>
                  </a:lnTo>
                  <a:lnTo>
                    <a:pt x="196" y="119"/>
                  </a:lnTo>
                  <a:lnTo>
                    <a:pt x="294" y="87"/>
                  </a:lnTo>
                  <a:lnTo>
                    <a:pt x="232" y="82"/>
                  </a:lnTo>
                  <a:lnTo>
                    <a:pt x="216" y="74"/>
                  </a:lnTo>
                  <a:lnTo>
                    <a:pt x="109" y="57"/>
                  </a:lnTo>
                  <a:lnTo>
                    <a:pt x="85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9" name="Freeform 343"/>
            <p:cNvSpPr>
              <a:spLocks/>
            </p:cNvSpPr>
            <p:nvPr/>
          </p:nvSpPr>
          <p:spPr bwMode="auto">
            <a:xfrm>
              <a:off x="6962" y="3086"/>
              <a:ext cx="32" cy="43"/>
            </a:xfrm>
            <a:custGeom>
              <a:avLst/>
              <a:gdLst>
                <a:gd name="T0" fmla="*/ 0 w 98"/>
                <a:gd name="T1" fmla="*/ 0 h 127"/>
                <a:gd name="T2" fmla="*/ 0 w 98"/>
                <a:gd name="T3" fmla="*/ 0 h 127"/>
                <a:gd name="T4" fmla="*/ 0 w 98"/>
                <a:gd name="T5" fmla="*/ 0 h 127"/>
                <a:gd name="T6" fmla="*/ 0 w 98"/>
                <a:gd name="T7" fmla="*/ 0 h 127"/>
                <a:gd name="T8" fmla="*/ 0 w 98"/>
                <a:gd name="T9" fmla="*/ 0 h 127"/>
                <a:gd name="T10" fmla="*/ 0 w 98"/>
                <a:gd name="T11" fmla="*/ 0 h 127"/>
                <a:gd name="T12" fmla="*/ 0 w 98"/>
                <a:gd name="T13" fmla="*/ 0 h 127"/>
                <a:gd name="T14" fmla="*/ 0 w 98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127"/>
                <a:gd name="T26" fmla="*/ 98 w 98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127">
                  <a:moveTo>
                    <a:pt x="98" y="0"/>
                  </a:moveTo>
                  <a:lnTo>
                    <a:pt x="21" y="41"/>
                  </a:lnTo>
                  <a:lnTo>
                    <a:pt x="45" y="73"/>
                  </a:lnTo>
                  <a:lnTo>
                    <a:pt x="0" y="98"/>
                  </a:lnTo>
                  <a:lnTo>
                    <a:pt x="0" y="127"/>
                  </a:lnTo>
                  <a:lnTo>
                    <a:pt x="62" y="98"/>
                  </a:lnTo>
                  <a:lnTo>
                    <a:pt x="73" y="4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0" name="Freeform 344"/>
            <p:cNvSpPr>
              <a:spLocks/>
            </p:cNvSpPr>
            <p:nvPr/>
          </p:nvSpPr>
          <p:spPr bwMode="auto">
            <a:xfrm>
              <a:off x="6979" y="3116"/>
              <a:ext cx="36" cy="36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107"/>
                <a:gd name="T29" fmla="*/ 106 w 106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107">
                  <a:moveTo>
                    <a:pt x="106" y="0"/>
                  </a:moveTo>
                  <a:lnTo>
                    <a:pt x="33" y="21"/>
                  </a:lnTo>
                  <a:lnTo>
                    <a:pt x="48" y="58"/>
                  </a:lnTo>
                  <a:lnTo>
                    <a:pt x="20" y="67"/>
                  </a:lnTo>
                  <a:lnTo>
                    <a:pt x="0" y="86"/>
                  </a:lnTo>
                  <a:lnTo>
                    <a:pt x="9" y="107"/>
                  </a:lnTo>
                  <a:lnTo>
                    <a:pt x="69" y="78"/>
                  </a:lnTo>
                  <a:lnTo>
                    <a:pt x="89" y="67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1" name="Freeform 345"/>
            <p:cNvSpPr>
              <a:spLocks/>
            </p:cNvSpPr>
            <p:nvPr/>
          </p:nvSpPr>
          <p:spPr bwMode="auto">
            <a:xfrm>
              <a:off x="6865" y="3086"/>
              <a:ext cx="69" cy="48"/>
            </a:xfrm>
            <a:custGeom>
              <a:avLst/>
              <a:gdLst>
                <a:gd name="T0" fmla="*/ 0 w 208"/>
                <a:gd name="T1" fmla="*/ 0 h 144"/>
                <a:gd name="T2" fmla="*/ 0 w 208"/>
                <a:gd name="T3" fmla="*/ 0 h 144"/>
                <a:gd name="T4" fmla="*/ 0 w 208"/>
                <a:gd name="T5" fmla="*/ 0 h 144"/>
                <a:gd name="T6" fmla="*/ 0 w 208"/>
                <a:gd name="T7" fmla="*/ 0 h 144"/>
                <a:gd name="T8" fmla="*/ 0 w 208"/>
                <a:gd name="T9" fmla="*/ 0 h 144"/>
                <a:gd name="T10" fmla="*/ 0 w 208"/>
                <a:gd name="T11" fmla="*/ 0 h 144"/>
                <a:gd name="T12" fmla="*/ 0 w 208"/>
                <a:gd name="T13" fmla="*/ 0 h 144"/>
                <a:gd name="T14" fmla="*/ 0 w 208"/>
                <a:gd name="T15" fmla="*/ 0 h 144"/>
                <a:gd name="T16" fmla="*/ 0 w 208"/>
                <a:gd name="T17" fmla="*/ 0 h 144"/>
                <a:gd name="T18" fmla="*/ 0 w 208"/>
                <a:gd name="T19" fmla="*/ 0 h 144"/>
                <a:gd name="T20" fmla="*/ 0 w 208"/>
                <a:gd name="T21" fmla="*/ 0 h 144"/>
                <a:gd name="T22" fmla="*/ 0 w 208"/>
                <a:gd name="T23" fmla="*/ 0 h 144"/>
                <a:gd name="T24" fmla="*/ 0 w 208"/>
                <a:gd name="T25" fmla="*/ 0 h 144"/>
                <a:gd name="T26" fmla="*/ 0 w 208"/>
                <a:gd name="T27" fmla="*/ 0 h 144"/>
                <a:gd name="T28" fmla="*/ 0 w 208"/>
                <a:gd name="T29" fmla="*/ 0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4"/>
                <a:gd name="T47" fmla="*/ 208 w 20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4">
                  <a:moveTo>
                    <a:pt x="208" y="13"/>
                  </a:moveTo>
                  <a:lnTo>
                    <a:pt x="122" y="0"/>
                  </a:lnTo>
                  <a:lnTo>
                    <a:pt x="110" y="16"/>
                  </a:lnTo>
                  <a:lnTo>
                    <a:pt x="65" y="13"/>
                  </a:lnTo>
                  <a:lnTo>
                    <a:pt x="65" y="49"/>
                  </a:lnTo>
                  <a:lnTo>
                    <a:pt x="82" y="82"/>
                  </a:lnTo>
                  <a:lnTo>
                    <a:pt x="0" y="116"/>
                  </a:lnTo>
                  <a:lnTo>
                    <a:pt x="52" y="124"/>
                  </a:lnTo>
                  <a:lnTo>
                    <a:pt x="20" y="144"/>
                  </a:lnTo>
                  <a:lnTo>
                    <a:pt x="126" y="135"/>
                  </a:lnTo>
                  <a:lnTo>
                    <a:pt x="77" y="111"/>
                  </a:lnTo>
                  <a:lnTo>
                    <a:pt x="106" y="86"/>
                  </a:lnTo>
                  <a:lnTo>
                    <a:pt x="98" y="57"/>
                  </a:lnTo>
                  <a:lnTo>
                    <a:pt x="126" y="37"/>
                  </a:lnTo>
                  <a:lnTo>
                    <a:pt x="208" y="1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2" name="Freeform 346"/>
            <p:cNvSpPr>
              <a:spLocks/>
            </p:cNvSpPr>
            <p:nvPr/>
          </p:nvSpPr>
          <p:spPr bwMode="auto">
            <a:xfrm>
              <a:off x="6805" y="3158"/>
              <a:ext cx="28" cy="32"/>
            </a:xfrm>
            <a:custGeom>
              <a:avLst/>
              <a:gdLst>
                <a:gd name="T0" fmla="*/ 0 w 85"/>
                <a:gd name="T1" fmla="*/ 0 h 98"/>
                <a:gd name="T2" fmla="*/ 0 w 85"/>
                <a:gd name="T3" fmla="*/ 0 h 98"/>
                <a:gd name="T4" fmla="*/ 0 w 85"/>
                <a:gd name="T5" fmla="*/ 0 h 98"/>
                <a:gd name="T6" fmla="*/ 0 w 85"/>
                <a:gd name="T7" fmla="*/ 0 h 98"/>
                <a:gd name="T8" fmla="*/ 0 w 85"/>
                <a:gd name="T9" fmla="*/ 0 h 98"/>
                <a:gd name="T10" fmla="*/ 0 w 85"/>
                <a:gd name="T11" fmla="*/ 0 h 98"/>
                <a:gd name="T12" fmla="*/ 0 w 85"/>
                <a:gd name="T13" fmla="*/ 0 h 98"/>
                <a:gd name="T14" fmla="*/ 0 w 8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98"/>
                <a:gd name="T26" fmla="*/ 85 w 8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98">
                  <a:moveTo>
                    <a:pt x="41" y="0"/>
                  </a:moveTo>
                  <a:lnTo>
                    <a:pt x="0" y="12"/>
                  </a:lnTo>
                  <a:lnTo>
                    <a:pt x="19" y="28"/>
                  </a:lnTo>
                  <a:lnTo>
                    <a:pt x="8" y="49"/>
                  </a:lnTo>
                  <a:lnTo>
                    <a:pt x="32" y="73"/>
                  </a:lnTo>
                  <a:lnTo>
                    <a:pt x="41" y="98"/>
                  </a:lnTo>
                  <a:lnTo>
                    <a:pt x="85" y="6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347"/>
            <p:cNvSpPr>
              <a:spLocks/>
            </p:cNvSpPr>
            <p:nvPr/>
          </p:nvSpPr>
          <p:spPr bwMode="auto">
            <a:xfrm>
              <a:off x="7474" y="2897"/>
              <a:ext cx="29" cy="37"/>
            </a:xfrm>
            <a:custGeom>
              <a:avLst/>
              <a:gdLst>
                <a:gd name="T0" fmla="*/ 0 w 85"/>
                <a:gd name="T1" fmla="*/ 0 h 111"/>
                <a:gd name="T2" fmla="*/ 0 w 85"/>
                <a:gd name="T3" fmla="*/ 0 h 111"/>
                <a:gd name="T4" fmla="*/ 0 w 85"/>
                <a:gd name="T5" fmla="*/ 0 h 111"/>
                <a:gd name="T6" fmla="*/ 0 w 85"/>
                <a:gd name="T7" fmla="*/ 0 h 111"/>
                <a:gd name="T8" fmla="*/ 0 w 85"/>
                <a:gd name="T9" fmla="*/ 0 h 111"/>
                <a:gd name="T10" fmla="*/ 0 w 85"/>
                <a:gd name="T11" fmla="*/ 0 h 111"/>
                <a:gd name="T12" fmla="*/ 0 w 85"/>
                <a:gd name="T13" fmla="*/ 0 h 111"/>
                <a:gd name="T14" fmla="*/ 0 w 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11"/>
                <a:gd name="T26" fmla="*/ 85 w 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11">
                  <a:moveTo>
                    <a:pt x="74" y="0"/>
                  </a:moveTo>
                  <a:lnTo>
                    <a:pt x="65" y="46"/>
                  </a:lnTo>
                  <a:lnTo>
                    <a:pt x="82" y="79"/>
                  </a:lnTo>
                  <a:lnTo>
                    <a:pt x="85" y="111"/>
                  </a:lnTo>
                  <a:lnTo>
                    <a:pt x="57" y="83"/>
                  </a:lnTo>
                  <a:lnTo>
                    <a:pt x="0" y="67"/>
                  </a:lnTo>
                  <a:lnTo>
                    <a:pt x="4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Freeform 348"/>
            <p:cNvSpPr>
              <a:spLocks/>
            </p:cNvSpPr>
            <p:nvPr/>
          </p:nvSpPr>
          <p:spPr bwMode="auto">
            <a:xfrm>
              <a:off x="7447" y="2865"/>
              <a:ext cx="31" cy="35"/>
            </a:xfrm>
            <a:custGeom>
              <a:avLst/>
              <a:gdLst>
                <a:gd name="T0" fmla="*/ 0 w 94"/>
                <a:gd name="T1" fmla="*/ 0 h 106"/>
                <a:gd name="T2" fmla="*/ 0 w 94"/>
                <a:gd name="T3" fmla="*/ 0 h 106"/>
                <a:gd name="T4" fmla="*/ 0 w 94"/>
                <a:gd name="T5" fmla="*/ 0 h 106"/>
                <a:gd name="T6" fmla="*/ 0 w 94"/>
                <a:gd name="T7" fmla="*/ 0 h 106"/>
                <a:gd name="T8" fmla="*/ 0 w 94"/>
                <a:gd name="T9" fmla="*/ 0 h 106"/>
                <a:gd name="T10" fmla="*/ 0 w 94"/>
                <a:gd name="T11" fmla="*/ 0 h 106"/>
                <a:gd name="T12" fmla="*/ 0 w 94"/>
                <a:gd name="T13" fmla="*/ 0 h 106"/>
                <a:gd name="T14" fmla="*/ 0 w 94"/>
                <a:gd name="T15" fmla="*/ 0 h 106"/>
                <a:gd name="T16" fmla="*/ 0 w 94"/>
                <a:gd name="T17" fmla="*/ 0 h 106"/>
                <a:gd name="T18" fmla="*/ 0 w 94"/>
                <a:gd name="T19" fmla="*/ 0 h 1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06"/>
                <a:gd name="T32" fmla="*/ 94 w 94"/>
                <a:gd name="T33" fmla="*/ 106 h 1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06">
                  <a:moveTo>
                    <a:pt x="0" y="0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25" y="103"/>
                  </a:lnTo>
                  <a:lnTo>
                    <a:pt x="57" y="106"/>
                  </a:lnTo>
                  <a:lnTo>
                    <a:pt x="94" y="90"/>
                  </a:lnTo>
                  <a:lnTo>
                    <a:pt x="41" y="78"/>
                  </a:lnTo>
                  <a:lnTo>
                    <a:pt x="94" y="46"/>
                  </a:lnTo>
                  <a:lnTo>
                    <a:pt x="66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5" name="Freeform 349"/>
            <p:cNvSpPr>
              <a:spLocks/>
            </p:cNvSpPr>
            <p:nvPr/>
          </p:nvSpPr>
          <p:spPr bwMode="auto">
            <a:xfrm>
              <a:off x="6866" y="2617"/>
              <a:ext cx="559" cy="266"/>
            </a:xfrm>
            <a:custGeom>
              <a:avLst/>
              <a:gdLst>
                <a:gd name="T0" fmla="*/ 0 w 1677"/>
                <a:gd name="T1" fmla="*/ 0 h 799"/>
                <a:gd name="T2" fmla="*/ 0 w 1677"/>
                <a:gd name="T3" fmla="*/ 0 h 799"/>
                <a:gd name="T4" fmla="*/ 0 w 1677"/>
                <a:gd name="T5" fmla="*/ 0 h 799"/>
                <a:gd name="T6" fmla="*/ 0 w 1677"/>
                <a:gd name="T7" fmla="*/ 0 h 799"/>
                <a:gd name="T8" fmla="*/ 0 w 1677"/>
                <a:gd name="T9" fmla="*/ 0 h 799"/>
                <a:gd name="T10" fmla="*/ 0 w 1677"/>
                <a:gd name="T11" fmla="*/ 0 h 799"/>
                <a:gd name="T12" fmla="*/ 0 w 1677"/>
                <a:gd name="T13" fmla="*/ 0 h 799"/>
                <a:gd name="T14" fmla="*/ 0 w 1677"/>
                <a:gd name="T15" fmla="*/ 0 h 799"/>
                <a:gd name="T16" fmla="*/ 0 w 1677"/>
                <a:gd name="T17" fmla="*/ 0 h 799"/>
                <a:gd name="T18" fmla="*/ 0 w 1677"/>
                <a:gd name="T19" fmla="*/ 0 h 799"/>
                <a:gd name="T20" fmla="*/ 0 w 1677"/>
                <a:gd name="T21" fmla="*/ 0 h 799"/>
                <a:gd name="T22" fmla="*/ 0 w 1677"/>
                <a:gd name="T23" fmla="*/ 0 h 799"/>
                <a:gd name="T24" fmla="*/ 0 w 1677"/>
                <a:gd name="T25" fmla="*/ 0 h 799"/>
                <a:gd name="T26" fmla="*/ 0 w 1677"/>
                <a:gd name="T27" fmla="*/ 0 h 799"/>
                <a:gd name="T28" fmla="*/ 0 w 1677"/>
                <a:gd name="T29" fmla="*/ 0 h 799"/>
                <a:gd name="T30" fmla="*/ 0 w 1677"/>
                <a:gd name="T31" fmla="*/ 0 h 799"/>
                <a:gd name="T32" fmla="*/ 0 w 1677"/>
                <a:gd name="T33" fmla="*/ 0 h 799"/>
                <a:gd name="T34" fmla="*/ 0 w 1677"/>
                <a:gd name="T35" fmla="*/ 0 h 799"/>
                <a:gd name="T36" fmla="*/ 0 w 1677"/>
                <a:gd name="T37" fmla="*/ 0 h 799"/>
                <a:gd name="T38" fmla="*/ 0 w 1677"/>
                <a:gd name="T39" fmla="*/ 0 h 799"/>
                <a:gd name="T40" fmla="*/ 0 w 1677"/>
                <a:gd name="T41" fmla="*/ 0 h 799"/>
                <a:gd name="T42" fmla="*/ 0 w 1677"/>
                <a:gd name="T43" fmla="*/ 0 h 799"/>
                <a:gd name="T44" fmla="*/ 0 w 1677"/>
                <a:gd name="T45" fmla="*/ 0 h 799"/>
                <a:gd name="T46" fmla="*/ 0 w 1677"/>
                <a:gd name="T47" fmla="*/ 0 h 799"/>
                <a:gd name="T48" fmla="*/ 0 w 1677"/>
                <a:gd name="T49" fmla="*/ 0 h 799"/>
                <a:gd name="T50" fmla="*/ 0 w 1677"/>
                <a:gd name="T51" fmla="*/ 0 h 799"/>
                <a:gd name="T52" fmla="*/ 0 w 1677"/>
                <a:gd name="T53" fmla="*/ 0 h 799"/>
                <a:gd name="T54" fmla="*/ 0 w 1677"/>
                <a:gd name="T55" fmla="*/ 0 h 799"/>
                <a:gd name="T56" fmla="*/ 0 w 1677"/>
                <a:gd name="T57" fmla="*/ 0 h 799"/>
                <a:gd name="T58" fmla="*/ 0 w 1677"/>
                <a:gd name="T59" fmla="*/ 0 h 799"/>
                <a:gd name="T60" fmla="*/ 0 w 1677"/>
                <a:gd name="T61" fmla="*/ 0 h 799"/>
                <a:gd name="T62" fmla="*/ 0 w 1677"/>
                <a:gd name="T63" fmla="*/ 0 h 799"/>
                <a:gd name="T64" fmla="*/ 0 w 1677"/>
                <a:gd name="T65" fmla="*/ 0 h 799"/>
                <a:gd name="T66" fmla="*/ 0 w 1677"/>
                <a:gd name="T67" fmla="*/ 0 h 799"/>
                <a:gd name="T68" fmla="*/ 0 w 1677"/>
                <a:gd name="T69" fmla="*/ 0 h 799"/>
                <a:gd name="T70" fmla="*/ 0 w 1677"/>
                <a:gd name="T71" fmla="*/ 0 h 799"/>
                <a:gd name="T72" fmla="*/ 0 w 1677"/>
                <a:gd name="T73" fmla="*/ 0 h 799"/>
                <a:gd name="T74" fmla="*/ 0 w 1677"/>
                <a:gd name="T75" fmla="*/ 0 h 799"/>
                <a:gd name="T76" fmla="*/ 0 w 1677"/>
                <a:gd name="T77" fmla="*/ 0 h 799"/>
                <a:gd name="T78" fmla="*/ 0 w 1677"/>
                <a:gd name="T79" fmla="*/ 0 h 799"/>
                <a:gd name="T80" fmla="*/ 0 w 1677"/>
                <a:gd name="T81" fmla="*/ 0 h 799"/>
                <a:gd name="T82" fmla="*/ 0 w 1677"/>
                <a:gd name="T83" fmla="*/ 0 h 799"/>
                <a:gd name="T84" fmla="*/ 0 w 1677"/>
                <a:gd name="T85" fmla="*/ 0 h 799"/>
                <a:gd name="T86" fmla="*/ 0 w 1677"/>
                <a:gd name="T87" fmla="*/ 0 h 799"/>
                <a:gd name="T88" fmla="*/ 0 w 1677"/>
                <a:gd name="T89" fmla="*/ 0 h 799"/>
                <a:gd name="T90" fmla="*/ 0 w 1677"/>
                <a:gd name="T91" fmla="*/ 0 h 799"/>
                <a:gd name="T92" fmla="*/ 0 w 1677"/>
                <a:gd name="T93" fmla="*/ 0 h 799"/>
                <a:gd name="T94" fmla="*/ 0 w 1677"/>
                <a:gd name="T95" fmla="*/ 0 h 799"/>
                <a:gd name="T96" fmla="*/ 0 w 1677"/>
                <a:gd name="T97" fmla="*/ 0 h 799"/>
                <a:gd name="T98" fmla="*/ 0 w 1677"/>
                <a:gd name="T99" fmla="*/ 0 h 799"/>
                <a:gd name="T100" fmla="*/ 0 w 1677"/>
                <a:gd name="T101" fmla="*/ 0 h 799"/>
                <a:gd name="T102" fmla="*/ 0 w 1677"/>
                <a:gd name="T103" fmla="*/ 0 h 799"/>
                <a:gd name="T104" fmla="*/ 0 w 1677"/>
                <a:gd name="T105" fmla="*/ 0 h 799"/>
                <a:gd name="T106" fmla="*/ 0 w 1677"/>
                <a:gd name="T107" fmla="*/ 0 h 799"/>
                <a:gd name="T108" fmla="*/ 0 w 1677"/>
                <a:gd name="T109" fmla="*/ 0 h 799"/>
                <a:gd name="T110" fmla="*/ 0 w 1677"/>
                <a:gd name="T111" fmla="*/ 0 h 799"/>
                <a:gd name="T112" fmla="*/ 0 w 1677"/>
                <a:gd name="T113" fmla="*/ 0 h 799"/>
                <a:gd name="T114" fmla="*/ 0 w 1677"/>
                <a:gd name="T115" fmla="*/ 0 h 7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77"/>
                <a:gd name="T175" fmla="*/ 0 h 799"/>
                <a:gd name="T176" fmla="*/ 1677 w 1677"/>
                <a:gd name="T177" fmla="*/ 799 h 7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77" h="799">
                  <a:moveTo>
                    <a:pt x="8" y="585"/>
                  </a:moveTo>
                  <a:lnTo>
                    <a:pt x="24" y="649"/>
                  </a:lnTo>
                  <a:lnTo>
                    <a:pt x="0" y="709"/>
                  </a:lnTo>
                  <a:lnTo>
                    <a:pt x="41" y="732"/>
                  </a:lnTo>
                  <a:lnTo>
                    <a:pt x="90" y="698"/>
                  </a:lnTo>
                  <a:lnTo>
                    <a:pt x="139" y="707"/>
                  </a:lnTo>
                  <a:lnTo>
                    <a:pt x="172" y="674"/>
                  </a:lnTo>
                  <a:lnTo>
                    <a:pt x="229" y="682"/>
                  </a:lnTo>
                  <a:lnTo>
                    <a:pt x="245" y="650"/>
                  </a:lnTo>
                  <a:lnTo>
                    <a:pt x="286" y="682"/>
                  </a:lnTo>
                  <a:lnTo>
                    <a:pt x="343" y="678"/>
                  </a:lnTo>
                  <a:lnTo>
                    <a:pt x="384" y="698"/>
                  </a:lnTo>
                  <a:lnTo>
                    <a:pt x="434" y="728"/>
                  </a:lnTo>
                  <a:lnTo>
                    <a:pt x="483" y="701"/>
                  </a:lnTo>
                  <a:lnTo>
                    <a:pt x="491" y="732"/>
                  </a:lnTo>
                  <a:lnTo>
                    <a:pt x="535" y="736"/>
                  </a:lnTo>
                  <a:lnTo>
                    <a:pt x="543" y="773"/>
                  </a:lnTo>
                  <a:lnTo>
                    <a:pt x="584" y="760"/>
                  </a:lnTo>
                  <a:lnTo>
                    <a:pt x="612" y="799"/>
                  </a:lnTo>
                  <a:lnTo>
                    <a:pt x="642" y="765"/>
                  </a:lnTo>
                  <a:lnTo>
                    <a:pt x="691" y="769"/>
                  </a:lnTo>
                  <a:lnTo>
                    <a:pt x="711" y="732"/>
                  </a:lnTo>
                  <a:lnTo>
                    <a:pt x="752" y="757"/>
                  </a:lnTo>
                  <a:lnTo>
                    <a:pt x="789" y="736"/>
                  </a:lnTo>
                  <a:lnTo>
                    <a:pt x="825" y="717"/>
                  </a:lnTo>
                  <a:lnTo>
                    <a:pt x="850" y="682"/>
                  </a:lnTo>
                  <a:lnTo>
                    <a:pt x="855" y="629"/>
                  </a:lnTo>
                  <a:lnTo>
                    <a:pt x="891" y="601"/>
                  </a:lnTo>
                  <a:lnTo>
                    <a:pt x="899" y="555"/>
                  </a:lnTo>
                  <a:lnTo>
                    <a:pt x="948" y="528"/>
                  </a:lnTo>
                  <a:lnTo>
                    <a:pt x="1002" y="535"/>
                  </a:lnTo>
                  <a:lnTo>
                    <a:pt x="1043" y="494"/>
                  </a:lnTo>
                  <a:lnTo>
                    <a:pt x="1076" y="497"/>
                  </a:lnTo>
                  <a:lnTo>
                    <a:pt x="1108" y="473"/>
                  </a:lnTo>
                  <a:lnTo>
                    <a:pt x="1161" y="462"/>
                  </a:lnTo>
                  <a:lnTo>
                    <a:pt x="1210" y="427"/>
                  </a:lnTo>
                  <a:lnTo>
                    <a:pt x="1223" y="362"/>
                  </a:lnTo>
                  <a:lnTo>
                    <a:pt x="1256" y="329"/>
                  </a:lnTo>
                  <a:lnTo>
                    <a:pt x="1267" y="289"/>
                  </a:lnTo>
                  <a:lnTo>
                    <a:pt x="1297" y="312"/>
                  </a:lnTo>
                  <a:lnTo>
                    <a:pt x="1346" y="291"/>
                  </a:lnTo>
                  <a:lnTo>
                    <a:pt x="1349" y="321"/>
                  </a:lnTo>
                  <a:lnTo>
                    <a:pt x="1382" y="321"/>
                  </a:lnTo>
                  <a:lnTo>
                    <a:pt x="1402" y="350"/>
                  </a:lnTo>
                  <a:lnTo>
                    <a:pt x="1439" y="342"/>
                  </a:lnTo>
                  <a:lnTo>
                    <a:pt x="1472" y="378"/>
                  </a:lnTo>
                  <a:lnTo>
                    <a:pt x="1513" y="387"/>
                  </a:lnTo>
                  <a:lnTo>
                    <a:pt x="1541" y="342"/>
                  </a:lnTo>
                  <a:lnTo>
                    <a:pt x="1578" y="300"/>
                  </a:lnTo>
                  <a:lnTo>
                    <a:pt x="1611" y="275"/>
                  </a:lnTo>
                  <a:lnTo>
                    <a:pt x="1631" y="267"/>
                  </a:lnTo>
                  <a:lnTo>
                    <a:pt x="1587" y="226"/>
                  </a:lnTo>
                  <a:lnTo>
                    <a:pt x="1606" y="180"/>
                  </a:lnTo>
                  <a:lnTo>
                    <a:pt x="1595" y="142"/>
                  </a:lnTo>
                  <a:lnTo>
                    <a:pt x="1619" y="123"/>
                  </a:lnTo>
                  <a:lnTo>
                    <a:pt x="1656" y="87"/>
                  </a:lnTo>
                  <a:lnTo>
                    <a:pt x="1677" y="34"/>
                  </a:lnTo>
                  <a:lnTo>
                    <a:pt x="1636" y="54"/>
                  </a:lnTo>
                  <a:lnTo>
                    <a:pt x="1590" y="36"/>
                  </a:lnTo>
                  <a:lnTo>
                    <a:pt x="1549" y="54"/>
                  </a:lnTo>
                  <a:lnTo>
                    <a:pt x="1497" y="67"/>
                  </a:lnTo>
                  <a:lnTo>
                    <a:pt x="1467" y="36"/>
                  </a:lnTo>
                  <a:lnTo>
                    <a:pt x="1426" y="33"/>
                  </a:lnTo>
                  <a:lnTo>
                    <a:pt x="1378" y="0"/>
                  </a:lnTo>
                  <a:lnTo>
                    <a:pt x="1316" y="10"/>
                  </a:lnTo>
                  <a:lnTo>
                    <a:pt x="1300" y="33"/>
                  </a:lnTo>
                  <a:lnTo>
                    <a:pt x="1226" y="67"/>
                  </a:lnTo>
                  <a:lnTo>
                    <a:pt x="1190" y="62"/>
                  </a:lnTo>
                  <a:lnTo>
                    <a:pt x="1174" y="111"/>
                  </a:lnTo>
                  <a:lnTo>
                    <a:pt x="1136" y="136"/>
                  </a:lnTo>
                  <a:lnTo>
                    <a:pt x="1128" y="183"/>
                  </a:lnTo>
                  <a:lnTo>
                    <a:pt x="1079" y="185"/>
                  </a:lnTo>
                  <a:lnTo>
                    <a:pt x="1046" y="172"/>
                  </a:lnTo>
                  <a:lnTo>
                    <a:pt x="1018" y="193"/>
                  </a:lnTo>
                  <a:lnTo>
                    <a:pt x="989" y="183"/>
                  </a:lnTo>
                  <a:lnTo>
                    <a:pt x="977" y="234"/>
                  </a:lnTo>
                  <a:lnTo>
                    <a:pt x="973" y="283"/>
                  </a:lnTo>
                  <a:lnTo>
                    <a:pt x="945" y="312"/>
                  </a:lnTo>
                  <a:lnTo>
                    <a:pt x="945" y="345"/>
                  </a:lnTo>
                  <a:lnTo>
                    <a:pt x="924" y="387"/>
                  </a:lnTo>
                  <a:lnTo>
                    <a:pt x="904" y="415"/>
                  </a:lnTo>
                  <a:lnTo>
                    <a:pt x="874" y="427"/>
                  </a:lnTo>
                  <a:lnTo>
                    <a:pt x="874" y="464"/>
                  </a:lnTo>
                  <a:lnTo>
                    <a:pt x="842" y="469"/>
                  </a:lnTo>
                  <a:lnTo>
                    <a:pt x="817" y="519"/>
                  </a:lnTo>
                  <a:lnTo>
                    <a:pt x="756" y="518"/>
                  </a:lnTo>
                  <a:lnTo>
                    <a:pt x="711" y="470"/>
                  </a:lnTo>
                  <a:lnTo>
                    <a:pt x="645" y="464"/>
                  </a:lnTo>
                  <a:lnTo>
                    <a:pt x="612" y="456"/>
                  </a:lnTo>
                  <a:lnTo>
                    <a:pt x="584" y="481"/>
                  </a:lnTo>
                  <a:lnTo>
                    <a:pt x="588" y="530"/>
                  </a:lnTo>
                  <a:lnTo>
                    <a:pt x="601" y="597"/>
                  </a:lnTo>
                  <a:lnTo>
                    <a:pt x="580" y="649"/>
                  </a:lnTo>
                  <a:lnTo>
                    <a:pt x="552" y="698"/>
                  </a:lnTo>
                  <a:lnTo>
                    <a:pt x="539" y="657"/>
                  </a:lnTo>
                  <a:lnTo>
                    <a:pt x="547" y="621"/>
                  </a:lnTo>
                  <a:lnTo>
                    <a:pt x="568" y="600"/>
                  </a:lnTo>
                  <a:lnTo>
                    <a:pt x="588" y="535"/>
                  </a:lnTo>
                  <a:lnTo>
                    <a:pt x="584" y="481"/>
                  </a:lnTo>
                  <a:lnTo>
                    <a:pt x="539" y="505"/>
                  </a:lnTo>
                  <a:lnTo>
                    <a:pt x="499" y="502"/>
                  </a:lnTo>
                  <a:lnTo>
                    <a:pt x="474" y="481"/>
                  </a:lnTo>
                  <a:lnTo>
                    <a:pt x="474" y="435"/>
                  </a:lnTo>
                  <a:lnTo>
                    <a:pt x="437" y="432"/>
                  </a:lnTo>
                  <a:lnTo>
                    <a:pt x="434" y="387"/>
                  </a:lnTo>
                  <a:lnTo>
                    <a:pt x="380" y="399"/>
                  </a:lnTo>
                  <a:lnTo>
                    <a:pt x="335" y="386"/>
                  </a:lnTo>
                  <a:lnTo>
                    <a:pt x="294" y="421"/>
                  </a:lnTo>
                  <a:lnTo>
                    <a:pt x="241" y="419"/>
                  </a:lnTo>
                  <a:lnTo>
                    <a:pt x="204" y="443"/>
                  </a:lnTo>
                  <a:lnTo>
                    <a:pt x="163" y="432"/>
                  </a:lnTo>
                  <a:lnTo>
                    <a:pt x="122" y="462"/>
                  </a:lnTo>
                  <a:lnTo>
                    <a:pt x="73" y="456"/>
                  </a:lnTo>
                  <a:lnTo>
                    <a:pt x="57" y="494"/>
                  </a:lnTo>
                  <a:lnTo>
                    <a:pt x="8" y="487"/>
                  </a:lnTo>
                  <a:lnTo>
                    <a:pt x="24" y="526"/>
                  </a:lnTo>
                  <a:lnTo>
                    <a:pt x="8" y="58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6" name="Freeform 350"/>
            <p:cNvSpPr>
              <a:spLocks/>
            </p:cNvSpPr>
            <p:nvPr/>
          </p:nvSpPr>
          <p:spPr bwMode="auto">
            <a:xfrm>
              <a:off x="7313" y="2626"/>
              <a:ext cx="23" cy="71"/>
            </a:xfrm>
            <a:custGeom>
              <a:avLst/>
              <a:gdLst>
                <a:gd name="T0" fmla="*/ 0 w 69"/>
                <a:gd name="T1" fmla="*/ 0 h 214"/>
                <a:gd name="T2" fmla="*/ 0 w 69"/>
                <a:gd name="T3" fmla="*/ 0 h 214"/>
                <a:gd name="T4" fmla="*/ 0 w 69"/>
                <a:gd name="T5" fmla="*/ 0 h 214"/>
                <a:gd name="T6" fmla="*/ 0 w 69"/>
                <a:gd name="T7" fmla="*/ 0 h 214"/>
                <a:gd name="T8" fmla="*/ 0 w 69"/>
                <a:gd name="T9" fmla="*/ 0 h 214"/>
                <a:gd name="T10" fmla="*/ 0 w 69"/>
                <a:gd name="T11" fmla="*/ 0 h 214"/>
                <a:gd name="T12" fmla="*/ 0 w 69"/>
                <a:gd name="T13" fmla="*/ 0 h 214"/>
                <a:gd name="T14" fmla="*/ 0 w 69"/>
                <a:gd name="T15" fmla="*/ 0 h 214"/>
                <a:gd name="T16" fmla="*/ 0 w 69"/>
                <a:gd name="T17" fmla="*/ 0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214"/>
                <a:gd name="T29" fmla="*/ 69 w 69"/>
                <a:gd name="T30" fmla="*/ 214 h 2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214">
                  <a:moveTo>
                    <a:pt x="0" y="0"/>
                  </a:moveTo>
                  <a:lnTo>
                    <a:pt x="13" y="34"/>
                  </a:lnTo>
                  <a:lnTo>
                    <a:pt x="25" y="75"/>
                  </a:lnTo>
                  <a:lnTo>
                    <a:pt x="0" y="120"/>
                  </a:lnTo>
                  <a:lnTo>
                    <a:pt x="25" y="214"/>
                  </a:lnTo>
                  <a:lnTo>
                    <a:pt x="33" y="128"/>
                  </a:lnTo>
                  <a:lnTo>
                    <a:pt x="61" y="95"/>
                  </a:lnTo>
                  <a:lnTo>
                    <a:pt x="6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7" name="Freeform 351"/>
            <p:cNvSpPr>
              <a:spLocks/>
            </p:cNvSpPr>
            <p:nvPr/>
          </p:nvSpPr>
          <p:spPr bwMode="auto">
            <a:xfrm>
              <a:off x="7371" y="2635"/>
              <a:ext cx="28" cy="49"/>
            </a:xfrm>
            <a:custGeom>
              <a:avLst/>
              <a:gdLst>
                <a:gd name="T0" fmla="*/ 0 w 85"/>
                <a:gd name="T1" fmla="*/ 0 h 147"/>
                <a:gd name="T2" fmla="*/ 0 w 85"/>
                <a:gd name="T3" fmla="*/ 0 h 147"/>
                <a:gd name="T4" fmla="*/ 0 w 85"/>
                <a:gd name="T5" fmla="*/ 0 h 147"/>
                <a:gd name="T6" fmla="*/ 0 w 85"/>
                <a:gd name="T7" fmla="*/ 0 h 147"/>
                <a:gd name="T8" fmla="*/ 0 w 85"/>
                <a:gd name="T9" fmla="*/ 0 h 147"/>
                <a:gd name="T10" fmla="*/ 0 w 85"/>
                <a:gd name="T11" fmla="*/ 0 h 147"/>
                <a:gd name="T12" fmla="*/ 0 w 85"/>
                <a:gd name="T13" fmla="*/ 0 h 147"/>
                <a:gd name="T14" fmla="*/ 0 w 85"/>
                <a:gd name="T15" fmla="*/ 0 h 147"/>
                <a:gd name="T16" fmla="*/ 0 w 85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147"/>
                <a:gd name="T29" fmla="*/ 85 w 85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147">
                  <a:moveTo>
                    <a:pt x="85" y="0"/>
                  </a:moveTo>
                  <a:lnTo>
                    <a:pt x="41" y="25"/>
                  </a:lnTo>
                  <a:lnTo>
                    <a:pt x="0" y="28"/>
                  </a:lnTo>
                  <a:lnTo>
                    <a:pt x="20" y="53"/>
                  </a:lnTo>
                  <a:lnTo>
                    <a:pt x="36" y="106"/>
                  </a:lnTo>
                  <a:lnTo>
                    <a:pt x="24" y="147"/>
                  </a:lnTo>
                  <a:lnTo>
                    <a:pt x="49" y="131"/>
                  </a:lnTo>
                  <a:lnTo>
                    <a:pt x="44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8" name="Freeform 352"/>
            <p:cNvSpPr>
              <a:spLocks/>
            </p:cNvSpPr>
            <p:nvPr/>
          </p:nvSpPr>
          <p:spPr bwMode="auto">
            <a:xfrm>
              <a:off x="7349" y="2706"/>
              <a:ext cx="33" cy="26"/>
            </a:xfrm>
            <a:custGeom>
              <a:avLst/>
              <a:gdLst>
                <a:gd name="T0" fmla="*/ 0 w 99"/>
                <a:gd name="T1" fmla="*/ 0 h 78"/>
                <a:gd name="T2" fmla="*/ 0 w 99"/>
                <a:gd name="T3" fmla="*/ 0 h 78"/>
                <a:gd name="T4" fmla="*/ 0 w 99"/>
                <a:gd name="T5" fmla="*/ 0 h 78"/>
                <a:gd name="T6" fmla="*/ 0 w 99"/>
                <a:gd name="T7" fmla="*/ 0 h 78"/>
                <a:gd name="T8" fmla="*/ 0 w 99"/>
                <a:gd name="T9" fmla="*/ 0 h 78"/>
                <a:gd name="T10" fmla="*/ 0 w 99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78"/>
                <a:gd name="T20" fmla="*/ 99 w 9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78">
                  <a:moveTo>
                    <a:pt x="99" y="0"/>
                  </a:moveTo>
                  <a:lnTo>
                    <a:pt x="61" y="49"/>
                  </a:lnTo>
                  <a:lnTo>
                    <a:pt x="53" y="78"/>
                  </a:lnTo>
                  <a:lnTo>
                    <a:pt x="0" y="16"/>
                  </a:lnTo>
                  <a:lnTo>
                    <a:pt x="45" y="1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9" name="Freeform 353"/>
            <p:cNvSpPr>
              <a:spLocks/>
            </p:cNvSpPr>
            <p:nvPr/>
          </p:nvSpPr>
          <p:spPr bwMode="auto">
            <a:xfrm>
              <a:off x="7332" y="2644"/>
              <a:ext cx="32" cy="58"/>
            </a:xfrm>
            <a:custGeom>
              <a:avLst/>
              <a:gdLst>
                <a:gd name="T0" fmla="*/ 0 w 94"/>
                <a:gd name="T1" fmla="*/ 0 h 173"/>
                <a:gd name="T2" fmla="*/ 0 w 94"/>
                <a:gd name="T3" fmla="*/ 0 h 173"/>
                <a:gd name="T4" fmla="*/ 0 w 94"/>
                <a:gd name="T5" fmla="*/ 0 h 173"/>
                <a:gd name="T6" fmla="*/ 0 w 94"/>
                <a:gd name="T7" fmla="*/ 0 h 173"/>
                <a:gd name="T8" fmla="*/ 0 w 94"/>
                <a:gd name="T9" fmla="*/ 0 h 173"/>
                <a:gd name="T10" fmla="*/ 0 w 94"/>
                <a:gd name="T11" fmla="*/ 0 h 173"/>
                <a:gd name="T12" fmla="*/ 0 w 94"/>
                <a:gd name="T13" fmla="*/ 0 h 173"/>
                <a:gd name="T14" fmla="*/ 0 w 94"/>
                <a:gd name="T15" fmla="*/ 0 h 173"/>
                <a:gd name="T16" fmla="*/ 0 w 94"/>
                <a:gd name="T17" fmla="*/ 0 h 173"/>
                <a:gd name="T18" fmla="*/ 0 w 94"/>
                <a:gd name="T19" fmla="*/ 0 h 1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4"/>
                <a:gd name="T31" fmla="*/ 0 h 173"/>
                <a:gd name="T32" fmla="*/ 94 w 94"/>
                <a:gd name="T33" fmla="*/ 173 h 1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4" h="173">
                  <a:moveTo>
                    <a:pt x="49" y="0"/>
                  </a:moveTo>
                  <a:lnTo>
                    <a:pt x="66" y="21"/>
                  </a:lnTo>
                  <a:lnTo>
                    <a:pt x="20" y="74"/>
                  </a:lnTo>
                  <a:lnTo>
                    <a:pt x="33" y="95"/>
                  </a:lnTo>
                  <a:lnTo>
                    <a:pt x="28" y="140"/>
                  </a:lnTo>
                  <a:lnTo>
                    <a:pt x="0" y="173"/>
                  </a:lnTo>
                  <a:lnTo>
                    <a:pt x="94" y="144"/>
                  </a:lnTo>
                  <a:lnTo>
                    <a:pt x="74" y="119"/>
                  </a:lnTo>
                  <a:lnTo>
                    <a:pt x="90" y="87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0" name="Freeform 354"/>
            <p:cNvSpPr>
              <a:spLocks/>
            </p:cNvSpPr>
            <p:nvPr/>
          </p:nvSpPr>
          <p:spPr bwMode="auto">
            <a:xfrm>
              <a:off x="7259" y="2639"/>
              <a:ext cx="33" cy="44"/>
            </a:xfrm>
            <a:custGeom>
              <a:avLst/>
              <a:gdLst>
                <a:gd name="T0" fmla="*/ 0 w 99"/>
                <a:gd name="T1" fmla="*/ 0 h 132"/>
                <a:gd name="T2" fmla="*/ 0 w 99"/>
                <a:gd name="T3" fmla="*/ 0 h 132"/>
                <a:gd name="T4" fmla="*/ 0 w 99"/>
                <a:gd name="T5" fmla="*/ 0 h 132"/>
                <a:gd name="T6" fmla="*/ 0 w 99"/>
                <a:gd name="T7" fmla="*/ 0 h 132"/>
                <a:gd name="T8" fmla="*/ 0 w 99"/>
                <a:gd name="T9" fmla="*/ 0 h 132"/>
                <a:gd name="T10" fmla="*/ 0 w 99"/>
                <a:gd name="T11" fmla="*/ 0 h 132"/>
                <a:gd name="T12" fmla="*/ 0 w 99"/>
                <a:gd name="T13" fmla="*/ 0 h 132"/>
                <a:gd name="T14" fmla="*/ 0 w 99"/>
                <a:gd name="T15" fmla="*/ 0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132"/>
                <a:gd name="T26" fmla="*/ 99 w 99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132">
                  <a:moveTo>
                    <a:pt x="99" y="0"/>
                  </a:moveTo>
                  <a:lnTo>
                    <a:pt x="66" y="13"/>
                  </a:lnTo>
                  <a:lnTo>
                    <a:pt x="30" y="16"/>
                  </a:lnTo>
                  <a:lnTo>
                    <a:pt x="38" y="62"/>
                  </a:lnTo>
                  <a:lnTo>
                    <a:pt x="30" y="98"/>
                  </a:lnTo>
                  <a:lnTo>
                    <a:pt x="0" y="132"/>
                  </a:lnTo>
                  <a:lnTo>
                    <a:pt x="49" y="9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1" name="Freeform 355"/>
            <p:cNvSpPr>
              <a:spLocks/>
            </p:cNvSpPr>
            <p:nvPr/>
          </p:nvSpPr>
          <p:spPr bwMode="auto">
            <a:xfrm>
              <a:off x="7269" y="2671"/>
              <a:ext cx="33" cy="32"/>
            </a:xfrm>
            <a:custGeom>
              <a:avLst/>
              <a:gdLst>
                <a:gd name="T0" fmla="*/ 0 w 101"/>
                <a:gd name="T1" fmla="*/ 0 h 95"/>
                <a:gd name="T2" fmla="*/ 0 w 101"/>
                <a:gd name="T3" fmla="*/ 0 h 95"/>
                <a:gd name="T4" fmla="*/ 0 w 101"/>
                <a:gd name="T5" fmla="*/ 0 h 95"/>
                <a:gd name="T6" fmla="*/ 0 w 101"/>
                <a:gd name="T7" fmla="*/ 0 h 95"/>
                <a:gd name="T8" fmla="*/ 0 w 101"/>
                <a:gd name="T9" fmla="*/ 0 h 95"/>
                <a:gd name="T10" fmla="*/ 0 w 101"/>
                <a:gd name="T11" fmla="*/ 0 h 95"/>
                <a:gd name="T12" fmla="*/ 0 w 101"/>
                <a:gd name="T13" fmla="*/ 0 h 95"/>
                <a:gd name="T14" fmla="*/ 0 w 101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95"/>
                <a:gd name="T26" fmla="*/ 101 w 101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95">
                  <a:moveTo>
                    <a:pt x="101" y="95"/>
                  </a:moveTo>
                  <a:lnTo>
                    <a:pt x="52" y="58"/>
                  </a:lnTo>
                  <a:lnTo>
                    <a:pt x="0" y="62"/>
                  </a:lnTo>
                  <a:lnTo>
                    <a:pt x="28" y="46"/>
                  </a:lnTo>
                  <a:lnTo>
                    <a:pt x="69" y="0"/>
                  </a:lnTo>
                  <a:lnTo>
                    <a:pt x="65" y="42"/>
                  </a:lnTo>
                  <a:lnTo>
                    <a:pt x="101" y="42"/>
                  </a:lnTo>
                  <a:lnTo>
                    <a:pt x="101" y="95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2" name="Freeform 356"/>
            <p:cNvSpPr>
              <a:spLocks/>
            </p:cNvSpPr>
            <p:nvPr/>
          </p:nvSpPr>
          <p:spPr bwMode="auto">
            <a:xfrm>
              <a:off x="7200" y="2681"/>
              <a:ext cx="52" cy="33"/>
            </a:xfrm>
            <a:custGeom>
              <a:avLst/>
              <a:gdLst>
                <a:gd name="T0" fmla="*/ 0 w 155"/>
                <a:gd name="T1" fmla="*/ 0 h 98"/>
                <a:gd name="T2" fmla="*/ 0 w 155"/>
                <a:gd name="T3" fmla="*/ 0 h 98"/>
                <a:gd name="T4" fmla="*/ 0 w 155"/>
                <a:gd name="T5" fmla="*/ 0 h 98"/>
                <a:gd name="T6" fmla="*/ 0 w 155"/>
                <a:gd name="T7" fmla="*/ 0 h 98"/>
                <a:gd name="T8" fmla="*/ 0 w 155"/>
                <a:gd name="T9" fmla="*/ 0 h 98"/>
                <a:gd name="T10" fmla="*/ 0 w 155"/>
                <a:gd name="T11" fmla="*/ 0 h 98"/>
                <a:gd name="T12" fmla="*/ 0 w 155"/>
                <a:gd name="T13" fmla="*/ 0 h 98"/>
                <a:gd name="T14" fmla="*/ 0 w 155"/>
                <a:gd name="T15" fmla="*/ 0 h 98"/>
                <a:gd name="T16" fmla="*/ 0 w 155"/>
                <a:gd name="T17" fmla="*/ 0 h 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98"/>
                <a:gd name="T29" fmla="*/ 155 w 155"/>
                <a:gd name="T30" fmla="*/ 98 h 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98">
                  <a:moveTo>
                    <a:pt x="61" y="0"/>
                  </a:moveTo>
                  <a:lnTo>
                    <a:pt x="33" y="21"/>
                  </a:lnTo>
                  <a:lnTo>
                    <a:pt x="0" y="13"/>
                  </a:lnTo>
                  <a:lnTo>
                    <a:pt x="12" y="62"/>
                  </a:lnTo>
                  <a:lnTo>
                    <a:pt x="33" y="98"/>
                  </a:lnTo>
                  <a:lnTo>
                    <a:pt x="28" y="70"/>
                  </a:lnTo>
                  <a:lnTo>
                    <a:pt x="65" y="49"/>
                  </a:lnTo>
                  <a:lnTo>
                    <a:pt x="155" y="4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3" name="Freeform 357"/>
            <p:cNvSpPr>
              <a:spLocks/>
            </p:cNvSpPr>
            <p:nvPr/>
          </p:nvSpPr>
          <p:spPr bwMode="auto">
            <a:xfrm>
              <a:off x="7219" y="2721"/>
              <a:ext cx="51" cy="38"/>
            </a:xfrm>
            <a:custGeom>
              <a:avLst/>
              <a:gdLst>
                <a:gd name="T0" fmla="*/ 0 w 151"/>
                <a:gd name="T1" fmla="*/ 0 h 115"/>
                <a:gd name="T2" fmla="*/ 0 w 151"/>
                <a:gd name="T3" fmla="*/ 0 h 115"/>
                <a:gd name="T4" fmla="*/ 0 w 151"/>
                <a:gd name="T5" fmla="*/ 0 h 115"/>
                <a:gd name="T6" fmla="*/ 0 w 151"/>
                <a:gd name="T7" fmla="*/ 0 h 115"/>
                <a:gd name="T8" fmla="*/ 0 w 151"/>
                <a:gd name="T9" fmla="*/ 0 h 115"/>
                <a:gd name="T10" fmla="*/ 0 w 151"/>
                <a:gd name="T11" fmla="*/ 0 h 115"/>
                <a:gd name="T12" fmla="*/ 0 w 151"/>
                <a:gd name="T13" fmla="*/ 0 h 115"/>
                <a:gd name="T14" fmla="*/ 0 w 151"/>
                <a:gd name="T15" fmla="*/ 0 h 115"/>
                <a:gd name="T16" fmla="*/ 0 w 151"/>
                <a:gd name="T17" fmla="*/ 0 h 115"/>
                <a:gd name="T18" fmla="*/ 0 w 151"/>
                <a:gd name="T19" fmla="*/ 0 h 115"/>
                <a:gd name="T20" fmla="*/ 0 w 151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15"/>
                <a:gd name="T35" fmla="*/ 151 w 151"/>
                <a:gd name="T36" fmla="*/ 115 h 1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15">
                  <a:moveTo>
                    <a:pt x="0" y="30"/>
                  </a:moveTo>
                  <a:lnTo>
                    <a:pt x="36" y="66"/>
                  </a:lnTo>
                  <a:lnTo>
                    <a:pt x="86" y="82"/>
                  </a:lnTo>
                  <a:lnTo>
                    <a:pt x="98" y="115"/>
                  </a:lnTo>
                  <a:lnTo>
                    <a:pt x="135" y="79"/>
                  </a:lnTo>
                  <a:lnTo>
                    <a:pt x="126" y="38"/>
                  </a:lnTo>
                  <a:lnTo>
                    <a:pt x="151" y="9"/>
                  </a:lnTo>
                  <a:lnTo>
                    <a:pt x="110" y="0"/>
                  </a:lnTo>
                  <a:lnTo>
                    <a:pt x="98" y="50"/>
                  </a:lnTo>
                  <a:lnTo>
                    <a:pt x="69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4" name="Freeform 358"/>
            <p:cNvSpPr>
              <a:spLocks/>
            </p:cNvSpPr>
            <p:nvPr/>
          </p:nvSpPr>
          <p:spPr bwMode="auto">
            <a:xfrm>
              <a:off x="7105" y="2785"/>
              <a:ext cx="52" cy="73"/>
            </a:xfrm>
            <a:custGeom>
              <a:avLst/>
              <a:gdLst>
                <a:gd name="T0" fmla="*/ 0 w 156"/>
                <a:gd name="T1" fmla="*/ 0 h 219"/>
                <a:gd name="T2" fmla="*/ 0 w 156"/>
                <a:gd name="T3" fmla="*/ 0 h 219"/>
                <a:gd name="T4" fmla="*/ 0 w 156"/>
                <a:gd name="T5" fmla="*/ 0 h 219"/>
                <a:gd name="T6" fmla="*/ 0 w 156"/>
                <a:gd name="T7" fmla="*/ 0 h 219"/>
                <a:gd name="T8" fmla="*/ 0 w 156"/>
                <a:gd name="T9" fmla="*/ 0 h 219"/>
                <a:gd name="T10" fmla="*/ 0 w 156"/>
                <a:gd name="T11" fmla="*/ 0 h 219"/>
                <a:gd name="T12" fmla="*/ 0 w 156"/>
                <a:gd name="T13" fmla="*/ 0 h 219"/>
                <a:gd name="T14" fmla="*/ 0 w 156"/>
                <a:gd name="T15" fmla="*/ 0 h 219"/>
                <a:gd name="T16" fmla="*/ 0 w 156"/>
                <a:gd name="T17" fmla="*/ 0 h 219"/>
                <a:gd name="T18" fmla="*/ 0 w 156"/>
                <a:gd name="T19" fmla="*/ 0 h 219"/>
                <a:gd name="T20" fmla="*/ 0 w 156"/>
                <a:gd name="T21" fmla="*/ 0 h 219"/>
                <a:gd name="T22" fmla="*/ 0 w 156"/>
                <a:gd name="T23" fmla="*/ 0 h 219"/>
                <a:gd name="T24" fmla="*/ 0 w 156"/>
                <a:gd name="T25" fmla="*/ 0 h 219"/>
                <a:gd name="T26" fmla="*/ 0 w 156"/>
                <a:gd name="T27" fmla="*/ 0 h 219"/>
                <a:gd name="T28" fmla="*/ 0 w 156"/>
                <a:gd name="T29" fmla="*/ 0 h 2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6"/>
                <a:gd name="T46" fmla="*/ 0 h 219"/>
                <a:gd name="T47" fmla="*/ 156 w 156"/>
                <a:gd name="T48" fmla="*/ 219 h 2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6" h="219">
                  <a:moveTo>
                    <a:pt x="0" y="0"/>
                  </a:moveTo>
                  <a:lnTo>
                    <a:pt x="37" y="30"/>
                  </a:lnTo>
                  <a:lnTo>
                    <a:pt x="94" y="41"/>
                  </a:lnTo>
                  <a:lnTo>
                    <a:pt x="148" y="38"/>
                  </a:lnTo>
                  <a:lnTo>
                    <a:pt x="156" y="71"/>
                  </a:lnTo>
                  <a:lnTo>
                    <a:pt x="123" y="83"/>
                  </a:lnTo>
                  <a:lnTo>
                    <a:pt x="118" y="116"/>
                  </a:lnTo>
                  <a:lnTo>
                    <a:pt x="115" y="152"/>
                  </a:lnTo>
                  <a:lnTo>
                    <a:pt x="86" y="185"/>
                  </a:lnTo>
                  <a:lnTo>
                    <a:pt x="33" y="219"/>
                  </a:lnTo>
                  <a:lnTo>
                    <a:pt x="41" y="185"/>
                  </a:lnTo>
                  <a:lnTo>
                    <a:pt x="86" y="144"/>
                  </a:lnTo>
                  <a:lnTo>
                    <a:pt x="66" y="74"/>
                  </a:lnTo>
                  <a:lnTo>
                    <a:pt x="33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5" name="Freeform 359"/>
            <p:cNvSpPr>
              <a:spLocks/>
            </p:cNvSpPr>
            <p:nvPr/>
          </p:nvSpPr>
          <p:spPr bwMode="auto">
            <a:xfrm>
              <a:off x="7072" y="2785"/>
              <a:ext cx="27" cy="44"/>
            </a:xfrm>
            <a:custGeom>
              <a:avLst/>
              <a:gdLst>
                <a:gd name="T0" fmla="*/ 0 w 82"/>
                <a:gd name="T1" fmla="*/ 0 h 133"/>
                <a:gd name="T2" fmla="*/ 0 w 82"/>
                <a:gd name="T3" fmla="*/ 0 h 133"/>
                <a:gd name="T4" fmla="*/ 0 w 82"/>
                <a:gd name="T5" fmla="*/ 0 h 133"/>
                <a:gd name="T6" fmla="*/ 0 w 82"/>
                <a:gd name="T7" fmla="*/ 0 h 133"/>
                <a:gd name="T8" fmla="*/ 0 w 82"/>
                <a:gd name="T9" fmla="*/ 0 h 133"/>
                <a:gd name="T10" fmla="*/ 0 w 82"/>
                <a:gd name="T11" fmla="*/ 0 h 133"/>
                <a:gd name="T12" fmla="*/ 0 w 82"/>
                <a:gd name="T13" fmla="*/ 0 h 1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133"/>
                <a:gd name="T23" fmla="*/ 82 w 82"/>
                <a:gd name="T24" fmla="*/ 133 h 1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133">
                  <a:moveTo>
                    <a:pt x="0" y="0"/>
                  </a:moveTo>
                  <a:lnTo>
                    <a:pt x="17" y="50"/>
                  </a:lnTo>
                  <a:lnTo>
                    <a:pt x="0" y="133"/>
                  </a:lnTo>
                  <a:lnTo>
                    <a:pt x="49" y="124"/>
                  </a:lnTo>
                  <a:lnTo>
                    <a:pt x="45" y="87"/>
                  </a:lnTo>
                  <a:lnTo>
                    <a:pt x="82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6" name="Freeform 360"/>
            <p:cNvSpPr>
              <a:spLocks/>
            </p:cNvSpPr>
            <p:nvPr/>
          </p:nvSpPr>
          <p:spPr bwMode="auto">
            <a:xfrm>
              <a:off x="6986" y="2758"/>
              <a:ext cx="65" cy="48"/>
            </a:xfrm>
            <a:custGeom>
              <a:avLst/>
              <a:gdLst>
                <a:gd name="T0" fmla="*/ 0 w 195"/>
                <a:gd name="T1" fmla="*/ 0 h 143"/>
                <a:gd name="T2" fmla="*/ 0 w 195"/>
                <a:gd name="T3" fmla="*/ 0 h 143"/>
                <a:gd name="T4" fmla="*/ 0 w 195"/>
                <a:gd name="T5" fmla="*/ 0 h 143"/>
                <a:gd name="T6" fmla="*/ 0 w 195"/>
                <a:gd name="T7" fmla="*/ 0 h 143"/>
                <a:gd name="T8" fmla="*/ 0 w 195"/>
                <a:gd name="T9" fmla="*/ 0 h 143"/>
                <a:gd name="T10" fmla="*/ 0 w 195"/>
                <a:gd name="T11" fmla="*/ 0 h 143"/>
                <a:gd name="T12" fmla="*/ 0 w 195"/>
                <a:gd name="T13" fmla="*/ 0 h 143"/>
                <a:gd name="T14" fmla="*/ 0 w 195"/>
                <a:gd name="T15" fmla="*/ 0 h 143"/>
                <a:gd name="T16" fmla="*/ 0 w 195"/>
                <a:gd name="T17" fmla="*/ 0 h 143"/>
                <a:gd name="T18" fmla="*/ 0 w 195"/>
                <a:gd name="T19" fmla="*/ 0 h 143"/>
                <a:gd name="T20" fmla="*/ 0 w 195"/>
                <a:gd name="T21" fmla="*/ 0 h 143"/>
                <a:gd name="T22" fmla="*/ 0 w 195"/>
                <a:gd name="T23" fmla="*/ 0 h 1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5"/>
                <a:gd name="T37" fmla="*/ 0 h 143"/>
                <a:gd name="T38" fmla="*/ 195 w 195"/>
                <a:gd name="T39" fmla="*/ 143 h 1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5" h="143">
                  <a:moveTo>
                    <a:pt x="195" y="98"/>
                  </a:moveTo>
                  <a:lnTo>
                    <a:pt x="159" y="143"/>
                  </a:lnTo>
                  <a:lnTo>
                    <a:pt x="118" y="143"/>
                  </a:lnTo>
                  <a:lnTo>
                    <a:pt x="74" y="111"/>
                  </a:lnTo>
                  <a:lnTo>
                    <a:pt x="65" y="70"/>
                  </a:lnTo>
                  <a:lnTo>
                    <a:pt x="36" y="37"/>
                  </a:lnTo>
                  <a:lnTo>
                    <a:pt x="0" y="11"/>
                  </a:lnTo>
                  <a:lnTo>
                    <a:pt x="44" y="0"/>
                  </a:lnTo>
                  <a:lnTo>
                    <a:pt x="74" y="37"/>
                  </a:lnTo>
                  <a:lnTo>
                    <a:pt x="85" y="86"/>
                  </a:lnTo>
                  <a:lnTo>
                    <a:pt x="114" y="114"/>
                  </a:lnTo>
                  <a:lnTo>
                    <a:pt x="195" y="9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Freeform 361"/>
            <p:cNvSpPr>
              <a:spLocks/>
            </p:cNvSpPr>
            <p:nvPr/>
          </p:nvSpPr>
          <p:spPr bwMode="auto">
            <a:xfrm>
              <a:off x="6913" y="2770"/>
              <a:ext cx="28" cy="63"/>
            </a:xfrm>
            <a:custGeom>
              <a:avLst/>
              <a:gdLst>
                <a:gd name="T0" fmla="*/ 0 w 85"/>
                <a:gd name="T1" fmla="*/ 0 h 188"/>
                <a:gd name="T2" fmla="*/ 0 w 85"/>
                <a:gd name="T3" fmla="*/ 0 h 188"/>
                <a:gd name="T4" fmla="*/ 0 w 85"/>
                <a:gd name="T5" fmla="*/ 0 h 188"/>
                <a:gd name="T6" fmla="*/ 0 w 85"/>
                <a:gd name="T7" fmla="*/ 0 h 188"/>
                <a:gd name="T8" fmla="*/ 0 w 85"/>
                <a:gd name="T9" fmla="*/ 0 h 188"/>
                <a:gd name="T10" fmla="*/ 0 w 85"/>
                <a:gd name="T11" fmla="*/ 0 h 188"/>
                <a:gd name="T12" fmla="*/ 0 w 85"/>
                <a:gd name="T13" fmla="*/ 0 h 188"/>
                <a:gd name="T14" fmla="*/ 0 w 85"/>
                <a:gd name="T15" fmla="*/ 0 h 188"/>
                <a:gd name="T16" fmla="*/ 0 w 85"/>
                <a:gd name="T17" fmla="*/ 0 h 188"/>
                <a:gd name="T18" fmla="*/ 0 w 85"/>
                <a:gd name="T19" fmla="*/ 0 h 188"/>
                <a:gd name="T20" fmla="*/ 0 w 85"/>
                <a:gd name="T21" fmla="*/ 0 h 188"/>
                <a:gd name="T22" fmla="*/ 0 w 85"/>
                <a:gd name="T23" fmla="*/ 0 h 1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188"/>
                <a:gd name="T38" fmla="*/ 85 w 85"/>
                <a:gd name="T39" fmla="*/ 188 h 1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188">
                  <a:moveTo>
                    <a:pt x="24" y="0"/>
                  </a:moveTo>
                  <a:lnTo>
                    <a:pt x="0" y="25"/>
                  </a:lnTo>
                  <a:lnTo>
                    <a:pt x="28" y="49"/>
                  </a:lnTo>
                  <a:lnTo>
                    <a:pt x="33" y="102"/>
                  </a:lnTo>
                  <a:lnTo>
                    <a:pt x="8" y="144"/>
                  </a:lnTo>
                  <a:lnTo>
                    <a:pt x="52" y="168"/>
                  </a:lnTo>
                  <a:lnTo>
                    <a:pt x="74" y="188"/>
                  </a:lnTo>
                  <a:lnTo>
                    <a:pt x="85" y="136"/>
                  </a:lnTo>
                  <a:lnTo>
                    <a:pt x="52" y="136"/>
                  </a:lnTo>
                  <a:lnTo>
                    <a:pt x="69" y="74"/>
                  </a:lnTo>
                  <a:lnTo>
                    <a:pt x="49" y="5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8" name="Freeform 362"/>
            <p:cNvSpPr>
              <a:spLocks/>
            </p:cNvSpPr>
            <p:nvPr/>
          </p:nvSpPr>
          <p:spPr bwMode="auto">
            <a:xfrm>
              <a:off x="6973" y="2798"/>
              <a:ext cx="42" cy="45"/>
            </a:xfrm>
            <a:custGeom>
              <a:avLst/>
              <a:gdLst>
                <a:gd name="T0" fmla="*/ 0 w 126"/>
                <a:gd name="T1" fmla="*/ 0 h 135"/>
                <a:gd name="T2" fmla="*/ 0 w 126"/>
                <a:gd name="T3" fmla="*/ 0 h 135"/>
                <a:gd name="T4" fmla="*/ 0 w 126"/>
                <a:gd name="T5" fmla="*/ 0 h 135"/>
                <a:gd name="T6" fmla="*/ 0 w 126"/>
                <a:gd name="T7" fmla="*/ 0 h 135"/>
                <a:gd name="T8" fmla="*/ 0 w 126"/>
                <a:gd name="T9" fmla="*/ 0 h 135"/>
                <a:gd name="T10" fmla="*/ 0 w 126"/>
                <a:gd name="T11" fmla="*/ 0 h 135"/>
                <a:gd name="T12" fmla="*/ 0 w 126"/>
                <a:gd name="T13" fmla="*/ 0 h 135"/>
                <a:gd name="T14" fmla="*/ 0 w 126"/>
                <a:gd name="T15" fmla="*/ 0 h 135"/>
                <a:gd name="T16" fmla="*/ 0 w 126"/>
                <a:gd name="T17" fmla="*/ 0 h 135"/>
                <a:gd name="T18" fmla="*/ 0 w 126"/>
                <a:gd name="T19" fmla="*/ 0 h 1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135"/>
                <a:gd name="T32" fmla="*/ 126 w 126"/>
                <a:gd name="T33" fmla="*/ 135 h 1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135">
                  <a:moveTo>
                    <a:pt x="12" y="0"/>
                  </a:moveTo>
                  <a:lnTo>
                    <a:pt x="0" y="36"/>
                  </a:lnTo>
                  <a:lnTo>
                    <a:pt x="20" y="62"/>
                  </a:lnTo>
                  <a:lnTo>
                    <a:pt x="41" y="98"/>
                  </a:lnTo>
                  <a:lnTo>
                    <a:pt x="74" y="123"/>
                  </a:lnTo>
                  <a:lnTo>
                    <a:pt x="126" y="135"/>
                  </a:lnTo>
                  <a:lnTo>
                    <a:pt x="74" y="82"/>
                  </a:lnTo>
                  <a:lnTo>
                    <a:pt x="90" y="41"/>
                  </a:lnTo>
                  <a:lnTo>
                    <a:pt x="53" y="5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9" name="Freeform 363"/>
            <p:cNvSpPr>
              <a:spLocks/>
            </p:cNvSpPr>
            <p:nvPr/>
          </p:nvSpPr>
          <p:spPr bwMode="auto">
            <a:xfrm>
              <a:off x="6872" y="2529"/>
              <a:ext cx="338" cy="167"/>
            </a:xfrm>
            <a:custGeom>
              <a:avLst/>
              <a:gdLst>
                <a:gd name="T0" fmla="*/ 0 w 1014"/>
                <a:gd name="T1" fmla="*/ 0 h 502"/>
                <a:gd name="T2" fmla="*/ 0 w 1014"/>
                <a:gd name="T3" fmla="*/ 0 h 502"/>
                <a:gd name="T4" fmla="*/ 0 w 1014"/>
                <a:gd name="T5" fmla="*/ 0 h 502"/>
                <a:gd name="T6" fmla="*/ 0 w 1014"/>
                <a:gd name="T7" fmla="*/ 0 h 502"/>
                <a:gd name="T8" fmla="*/ 0 w 1014"/>
                <a:gd name="T9" fmla="*/ 0 h 502"/>
                <a:gd name="T10" fmla="*/ 0 w 1014"/>
                <a:gd name="T11" fmla="*/ 0 h 502"/>
                <a:gd name="T12" fmla="*/ 0 w 1014"/>
                <a:gd name="T13" fmla="*/ 0 h 502"/>
                <a:gd name="T14" fmla="*/ 0 w 1014"/>
                <a:gd name="T15" fmla="*/ 0 h 502"/>
                <a:gd name="T16" fmla="*/ 0 w 1014"/>
                <a:gd name="T17" fmla="*/ 0 h 502"/>
                <a:gd name="T18" fmla="*/ 0 w 1014"/>
                <a:gd name="T19" fmla="*/ 0 h 502"/>
                <a:gd name="T20" fmla="*/ 0 w 1014"/>
                <a:gd name="T21" fmla="*/ 0 h 502"/>
                <a:gd name="T22" fmla="*/ 0 w 1014"/>
                <a:gd name="T23" fmla="*/ 0 h 502"/>
                <a:gd name="T24" fmla="*/ 0 w 1014"/>
                <a:gd name="T25" fmla="*/ 0 h 502"/>
                <a:gd name="T26" fmla="*/ 0 w 1014"/>
                <a:gd name="T27" fmla="*/ 0 h 502"/>
                <a:gd name="T28" fmla="*/ 0 w 1014"/>
                <a:gd name="T29" fmla="*/ 0 h 502"/>
                <a:gd name="T30" fmla="*/ 0 w 1014"/>
                <a:gd name="T31" fmla="*/ 0 h 502"/>
                <a:gd name="T32" fmla="*/ 0 w 1014"/>
                <a:gd name="T33" fmla="*/ 0 h 502"/>
                <a:gd name="T34" fmla="*/ 0 w 1014"/>
                <a:gd name="T35" fmla="*/ 0 h 502"/>
                <a:gd name="T36" fmla="*/ 0 w 1014"/>
                <a:gd name="T37" fmla="*/ 0 h 502"/>
                <a:gd name="T38" fmla="*/ 0 w 1014"/>
                <a:gd name="T39" fmla="*/ 0 h 502"/>
                <a:gd name="T40" fmla="*/ 0 w 1014"/>
                <a:gd name="T41" fmla="*/ 0 h 502"/>
                <a:gd name="T42" fmla="*/ 0 w 1014"/>
                <a:gd name="T43" fmla="*/ 0 h 502"/>
                <a:gd name="T44" fmla="*/ 0 w 1014"/>
                <a:gd name="T45" fmla="*/ 0 h 502"/>
                <a:gd name="T46" fmla="*/ 0 w 1014"/>
                <a:gd name="T47" fmla="*/ 0 h 502"/>
                <a:gd name="T48" fmla="*/ 0 w 1014"/>
                <a:gd name="T49" fmla="*/ 0 h 502"/>
                <a:gd name="T50" fmla="*/ 0 w 1014"/>
                <a:gd name="T51" fmla="*/ 0 h 502"/>
                <a:gd name="T52" fmla="*/ 0 w 1014"/>
                <a:gd name="T53" fmla="*/ 0 h 502"/>
                <a:gd name="T54" fmla="*/ 0 w 1014"/>
                <a:gd name="T55" fmla="*/ 0 h 502"/>
                <a:gd name="T56" fmla="*/ 0 w 1014"/>
                <a:gd name="T57" fmla="*/ 0 h 502"/>
                <a:gd name="T58" fmla="*/ 0 w 1014"/>
                <a:gd name="T59" fmla="*/ 0 h 502"/>
                <a:gd name="T60" fmla="*/ 0 w 1014"/>
                <a:gd name="T61" fmla="*/ 0 h 502"/>
                <a:gd name="T62" fmla="*/ 0 w 1014"/>
                <a:gd name="T63" fmla="*/ 0 h 502"/>
                <a:gd name="T64" fmla="*/ 0 w 1014"/>
                <a:gd name="T65" fmla="*/ 0 h 502"/>
                <a:gd name="T66" fmla="*/ 0 w 1014"/>
                <a:gd name="T67" fmla="*/ 0 h 502"/>
                <a:gd name="T68" fmla="*/ 0 w 1014"/>
                <a:gd name="T69" fmla="*/ 0 h 502"/>
                <a:gd name="T70" fmla="*/ 0 w 1014"/>
                <a:gd name="T71" fmla="*/ 0 h 502"/>
                <a:gd name="T72" fmla="*/ 0 w 1014"/>
                <a:gd name="T73" fmla="*/ 0 h 502"/>
                <a:gd name="T74" fmla="*/ 0 w 1014"/>
                <a:gd name="T75" fmla="*/ 0 h 502"/>
                <a:gd name="T76" fmla="*/ 0 w 1014"/>
                <a:gd name="T77" fmla="*/ 0 h 502"/>
                <a:gd name="T78" fmla="*/ 0 w 1014"/>
                <a:gd name="T79" fmla="*/ 0 h 502"/>
                <a:gd name="T80" fmla="*/ 0 w 1014"/>
                <a:gd name="T81" fmla="*/ 0 h 502"/>
                <a:gd name="T82" fmla="*/ 0 w 1014"/>
                <a:gd name="T83" fmla="*/ 0 h 502"/>
                <a:gd name="T84" fmla="*/ 0 w 1014"/>
                <a:gd name="T85" fmla="*/ 0 h 502"/>
                <a:gd name="T86" fmla="*/ 0 w 1014"/>
                <a:gd name="T87" fmla="*/ 0 h 502"/>
                <a:gd name="T88" fmla="*/ 0 w 1014"/>
                <a:gd name="T89" fmla="*/ 0 h 502"/>
                <a:gd name="T90" fmla="*/ 0 w 1014"/>
                <a:gd name="T91" fmla="*/ 0 h 502"/>
                <a:gd name="T92" fmla="*/ 0 w 1014"/>
                <a:gd name="T93" fmla="*/ 0 h 502"/>
                <a:gd name="T94" fmla="*/ 0 w 1014"/>
                <a:gd name="T95" fmla="*/ 0 h 502"/>
                <a:gd name="T96" fmla="*/ 0 w 1014"/>
                <a:gd name="T97" fmla="*/ 0 h 502"/>
                <a:gd name="T98" fmla="*/ 0 w 1014"/>
                <a:gd name="T99" fmla="*/ 0 h 502"/>
                <a:gd name="T100" fmla="*/ 0 w 1014"/>
                <a:gd name="T101" fmla="*/ 0 h 502"/>
                <a:gd name="T102" fmla="*/ 0 w 1014"/>
                <a:gd name="T103" fmla="*/ 0 h 502"/>
                <a:gd name="T104" fmla="*/ 0 w 1014"/>
                <a:gd name="T105" fmla="*/ 0 h 502"/>
                <a:gd name="T106" fmla="*/ 0 w 1014"/>
                <a:gd name="T107" fmla="*/ 0 h 502"/>
                <a:gd name="T108" fmla="*/ 0 w 1014"/>
                <a:gd name="T109" fmla="*/ 0 h 502"/>
                <a:gd name="T110" fmla="*/ 0 w 1014"/>
                <a:gd name="T111" fmla="*/ 0 h 502"/>
                <a:gd name="T112" fmla="*/ 0 w 1014"/>
                <a:gd name="T113" fmla="*/ 0 h 502"/>
                <a:gd name="T114" fmla="*/ 0 w 1014"/>
                <a:gd name="T115" fmla="*/ 0 h 502"/>
                <a:gd name="T116" fmla="*/ 0 w 1014"/>
                <a:gd name="T117" fmla="*/ 0 h 502"/>
                <a:gd name="T118" fmla="*/ 0 w 1014"/>
                <a:gd name="T119" fmla="*/ 0 h 502"/>
                <a:gd name="T120" fmla="*/ 0 w 1014"/>
                <a:gd name="T121" fmla="*/ 0 h 502"/>
                <a:gd name="T122" fmla="*/ 0 w 1014"/>
                <a:gd name="T123" fmla="*/ 0 h 502"/>
                <a:gd name="T124" fmla="*/ 0 w 1014"/>
                <a:gd name="T125" fmla="*/ 0 h 5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14"/>
                <a:gd name="T190" fmla="*/ 0 h 502"/>
                <a:gd name="T191" fmla="*/ 1014 w 1014"/>
                <a:gd name="T192" fmla="*/ 502 h 5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14" h="502">
                  <a:moveTo>
                    <a:pt x="172" y="0"/>
                  </a:moveTo>
                  <a:lnTo>
                    <a:pt x="135" y="36"/>
                  </a:lnTo>
                  <a:lnTo>
                    <a:pt x="90" y="61"/>
                  </a:lnTo>
                  <a:lnTo>
                    <a:pt x="77" y="115"/>
                  </a:lnTo>
                  <a:lnTo>
                    <a:pt x="36" y="144"/>
                  </a:lnTo>
                  <a:lnTo>
                    <a:pt x="0" y="160"/>
                  </a:lnTo>
                  <a:lnTo>
                    <a:pt x="41" y="193"/>
                  </a:lnTo>
                  <a:lnTo>
                    <a:pt x="57" y="239"/>
                  </a:lnTo>
                  <a:lnTo>
                    <a:pt x="94" y="258"/>
                  </a:lnTo>
                  <a:lnTo>
                    <a:pt x="135" y="271"/>
                  </a:lnTo>
                  <a:lnTo>
                    <a:pt x="180" y="255"/>
                  </a:lnTo>
                  <a:lnTo>
                    <a:pt x="237" y="271"/>
                  </a:lnTo>
                  <a:lnTo>
                    <a:pt x="306" y="250"/>
                  </a:lnTo>
                  <a:lnTo>
                    <a:pt x="385" y="283"/>
                  </a:lnTo>
                  <a:lnTo>
                    <a:pt x="437" y="279"/>
                  </a:lnTo>
                  <a:lnTo>
                    <a:pt x="487" y="307"/>
                  </a:lnTo>
                  <a:lnTo>
                    <a:pt x="531" y="324"/>
                  </a:lnTo>
                  <a:lnTo>
                    <a:pt x="577" y="307"/>
                  </a:lnTo>
                  <a:lnTo>
                    <a:pt x="593" y="340"/>
                  </a:lnTo>
                  <a:lnTo>
                    <a:pt x="634" y="337"/>
                  </a:lnTo>
                  <a:lnTo>
                    <a:pt x="626" y="382"/>
                  </a:lnTo>
                  <a:lnTo>
                    <a:pt x="683" y="402"/>
                  </a:lnTo>
                  <a:lnTo>
                    <a:pt x="752" y="427"/>
                  </a:lnTo>
                  <a:lnTo>
                    <a:pt x="768" y="460"/>
                  </a:lnTo>
                  <a:lnTo>
                    <a:pt x="814" y="468"/>
                  </a:lnTo>
                  <a:lnTo>
                    <a:pt x="847" y="502"/>
                  </a:lnTo>
                  <a:lnTo>
                    <a:pt x="888" y="484"/>
                  </a:lnTo>
                  <a:lnTo>
                    <a:pt x="924" y="481"/>
                  </a:lnTo>
                  <a:lnTo>
                    <a:pt x="948" y="431"/>
                  </a:lnTo>
                  <a:lnTo>
                    <a:pt x="1014" y="410"/>
                  </a:lnTo>
                  <a:lnTo>
                    <a:pt x="981" y="357"/>
                  </a:lnTo>
                  <a:lnTo>
                    <a:pt x="998" y="307"/>
                  </a:lnTo>
                  <a:lnTo>
                    <a:pt x="973" y="250"/>
                  </a:lnTo>
                  <a:lnTo>
                    <a:pt x="986" y="221"/>
                  </a:lnTo>
                  <a:lnTo>
                    <a:pt x="940" y="221"/>
                  </a:lnTo>
                  <a:lnTo>
                    <a:pt x="916" y="193"/>
                  </a:lnTo>
                  <a:lnTo>
                    <a:pt x="871" y="213"/>
                  </a:lnTo>
                  <a:lnTo>
                    <a:pt x="830" y="196"/>
                  </a:lnTo>
                  <a:lnTo>
                    <a:pt x="798" y="172"/>
                  </a:lnTo>
                  <a:lnTo>
                    <a:pt x="727" y="168"/>
                  </a:lnTo>
                  <a:lnTo>
                    <a:pt x="710" y="263"/>
                  </a:lnTo>
                  <a:lnTo>
                    <a:pt x="740" y="267"/>
                  </a:lnTo>
                  <a:lnTo>
                    <a:pt x="740" y="312"/>
                  </a:lnTo>
                  <a:lnTo>
                    <a:pt x="719" y="348"/>
                  </a:lnTo>
                  <a:lnTo>
                    <a:pt x="702" y="309"/>
                  </a:lnTo>
                  <a:lnTo>
                    <a:pt x="698" y="288"/>
                  </a:lnTo>
                  <a:lnTo>
                    <a:pt x="710" y="263"/>
                  </a:lnTo>
                  <a:lnTo>
                    <a:pt x="727" y="170"/>
                  </a:lnTo>
                  <a:lnTo>
                    <a:pt x="675" y="168"/>
                  </a:lnTo>
                  <a:lnTo>
                    <a:pt x="629" y="180"/>
                  </a:lnTo>
                  <a:lnTo>
                    <a:pt x="588" y="164"/>
                  </a:lnTo>
                  <a:lnTo>
                    <a:pt x="572" y="111"/>
                  </a:lnTo>
                  <a:lnTo>
                    <a:pt x="527" y="98"/>
                  </a:lnTo>
                  <a:lnTo>
                    <a:pt x="506" y="69"/>
                  </a:lnTo>
                  <a:lnTo>
                    <a:pt x="450" y="57"/>
                  </a:lnTo>
                  <a:lnTo>
                    <a:pt x="418" y="33"/>
                  </a:lnTo>
                  <a:lnTo>
                    <a:pt x="385" y="44"/>
                  </a:lnTo>
                  <a:lnTo>
                    <a:pt x="347" y="33"/>
                  </a:lnTo>
                  <a:lnTo>
                    <a:pt x="319" y="61"/>
                  </a:lnTo>
                  <a:lnTo>
                    <a:pt x="287" y="57"/>
                  </a:lnTo>
                  <a:lnTo>
                    <a:pt x="274" y="20"/>
                  </a:lnTo>
                  <a:lnTo>
                    <a:pt x="233" y="8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0" name="Freeform 364"/>
            <p:cNvSpPr>
              <a:spLocks/>
            </p:cNvSpPr>
            <p:nvPr/>
          </p:nvSpPr>
          <p:spPr bwMode="auto">
            <a:xfrm>
              <a:off x="7047" y="2589"/>
              <a:ext cx="87" cy="19"/>
            </a:xfrm>
            <a:custGeom>
              <a:avLst/>
              <a:gdLst>
                <a:gd name="T0" fmla="*/ 0 w 261"/>
                <a:gd name="T1" fmla="*/ 0 h 59"/>
                <a:gd name="T2" fmla="*/ 0 w 261"/>
                <a:gd name="T3" fmla="*/ 0 h 59"/>
                <a:gd name="T4" fmla="*/ 0 w 261"/>
                <a:gd name="T5" fmla="*/ 0 h 59"/>
                <a:gd name="T6" fmla="*/ 0 w 261"/>
                <a:gd name="T7" fmla="*/ 0 h 59"/>
                <a:gd name="T8" fmla="*/ 0 w 261"/>
                <a:gd name="T9" fmla="*/ 0 h 59"/>
                <a:gd name="T10" fmla="*/ 0 w 261"/>
                <a:gd name="T11" fmla="*/ 0 h 59"/>
                <a:gd name="T12" fmla="*/ 0 w 261"/>
                <a:gd name="T13" fmla="*/ 0 h 59"/>
                <a:gd name="T14" fmla="*/ 0 w 261"/>
                <a:gd name="T15" fmla="*/ 0 h 59"/>
                <a:gd name="T16" fmla="*/ 0 w 261"/>
                <a:gd name="T17" fmla="*/ 0 h 59"/>
                <a:gd name="T18" fmla="*/ 0 w 261"/>
                <a:gd name="T19" fmla="*/ 0 h 59"/>
                <a:gd name="T20" fmla="*/ 0 w 261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1"/>
                <a:gd name="T34" fmla="*/ 0 h 59"/>
                <a:gd name="T35" fmla="*/ 261 w 261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1" h="59">
                  <a:moveTo>
                    <a:pt x="171" y="8"/>
                  </a:moveTo>
                  <a:lnTo>
                    <a:pt x="200" y="0"/>
                  </a:lnTo>
                  <a:lnTo>
                    <a:pt x="217" y="11"/>
                  </a:lnTo>
                  <a:lnTo>
                    <a:pt x="258" y="19"/>
                  </a:lnTo>
                  <a:lnTo>
                    <a:pt x="261" y="47"/>
                  </a:lnTo>
                  <a:lnTo>
                    <a:pt x="216" y="29"/>
                  </a:lnTo>
                  <a:lnTo>
                    <a:pt x="183" y="59"/>
                  </a:lnTo>
                  <a:lnTo>
                    <a:pt x="98" y="59"/>
                  </a:lnTo>
                  <a:lnTo>
                    <a:pt x="0" y="14"/>
                  </a:lnTo>
                  <a:lnTo>
                    <a:pt x="140" y="41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1" name="Freeform 365"/>
            <p:cNvSpPr>
              <a:spLocks/>
            </p:cNvSpPr>
            <p:nvPr/>
          </p:nvSpPr>
          <p:spPr bwMode="auto">
            <a:xfrm>
              <a:off x="7154" y="2612"/>
              <a:ext cx="43" cy="42"/>
            </a:xfrm>
            <a:custGeom>
              <a:avLst/>
              <a:gdLst>
                <a:gd name="T0" fmla="*/ 0 w 131"/>
                <a:gd name="T1" fmla="*/ 0 h 127"/>
                <a:gd name="T2" fmla="*/ 0 w 131"/>
                <a:gd name="T3" fmla="*/ 0 h 127"/>
                <a:gd name="T4" fmla="*/ 0 w 131"/>
                <a:gd name="T5" fmla="*/ 0 h 127"/>
                <a:gd name="T6" fmla="*/ 0 w 131"/>
                <a:gd name="T7" fmla="*/ 0 h 127"/>
                <a:gd name="T8" fmla="*/ 0 w 131"/>
                <a:gd name="T9" fmla="*/ 0 h 127"/>
                <a:gd name="T10" fmla="*/ 0 w 131"/>
                <a:gd name="T11" fmla="*/ 0 h 127"/>
                <a:gd name="T12" fmla="*/ 0 w 131"/>
                <a:gd name="T13" fmla="*/ 0 h 127"/>
                <a:gd name="T14" fmla="*/ 0 w 131"/>
                <a:gd name="T15" fmla="*/ 0 h 127"/>
                <a:gd name="T16" fmla="*/ 0 w 131"/>
                <a:gd name="T17" fmla="*/ 0 h 127"/>
                <a:gd name="T18" fmla="*/ 0 w 131"/>
                <a:gd name="T19" fmla="*/ 0 h 127"/>
                <a:gd name="T20" fmla="*/ 0 w 131"/>
                <a:gd name="T21" fmla="*/ 0 h 127"/>
                <a:gd name="T22" fmla="*/ 0 w 131"/>
                <a:gd name="T23" fmla="*/ 0 h 1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127"/>
                <a:gd name="T38" fmla="*/ 131 w 131"/>
                <a:gd name="T39" fmla="*/ 127 h 1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127">
                  <a:moveTo>
                    <a:pt x="0" y="0"/>
                  </a:moveTo>
                  <a:lnTo>
                    <a:pt x="24" y="16"/>
                  </a:lnTo>
                  <a:lnTo>
                    <a:pt x="28" y="82"/>
                  </a:lnTo>
                  <a:lnTo>
                    <a:pt x="57" y="90"/>
                  </a:lnTo>
                  <a:lnTo>
                    <a:pt x="65" y="127"/>
                  </a:lnTo>
                  <a:lnTo>
                    <a:pt x="93" y="90"/>
                  </a:lnTo>
                  <a:lnTo>
                    <a:pt x="131" y="66"/>
                  </a:lnTo>
                  <a:lnTo>
                    <a:pt x="85" y="46"/>
                  </a:lnTo>
                  <a:lnTo>
                    <a:pt x="106" y="8"/>
                  </a:lnTo>
                  <a:lnTo>
                    <a:pt x="77" y="0"/>
                  </a:lnTo>
                  <a:lnTo>
                    <a:pt x="6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2" name="Freeform 366"/>
            <p:cNvSpPr>
              <a:spLocks/>
            </p:cNvSpPr>
            <p:nvPr/>
          </p:nvSpPr>
          <p:spPr bwMode="auto">
            <a:xfrm>
              <a:off x="7129" y="2639"/>
              <a:ext cx="25" cy="40"/>
            </a:xfrm>
            <a:custGeom>
              <a:avLst/>
              <a:gdLst>
                <a:gd name="T0" fmla="*/ 0 w 74"/>
                <a:gd name="T1" fmla="*/ 0 h 119"/>
                <a:gd name="T2" fmla="*/ 0 w 74"/>
                <a:gd name="T3" fmla="*/ 0 h 119"/>
                <a:gd name="T4" fmla="*/ 0 w 74"/>
                <a:gd name="T5" fmla="*/ 0 h 119"/>
                <a:gd name="T6" fmla="*/ 0 w 74"/>
                <a:gd name="T7" fmla="*/ 0 h 119"/>
                <a:gd name="T8" fmla="*/ 0 w 74"/>
                <a:gd name="T9" fmla="*/ 0 h 119"/>
                <a:gd name="T10" fmla="*/ 0 w 74"/>
                <a:gd name="T11" fmla="*/ 0 h 119"/>
                <a:gd name="T12" fmla="*/ 0 w 74"/>
                <a:gd name="T13" fmla="*/ 0 h 119"/>
                <a:gd name="T14" fmla="*/ 0 w 74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19"/>
                <a:gd name="T26" fmla="*/ 74 w 74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19">
                  <a:moveTo>
                    <a:pt x="24" y="0"/>
                  </a:moveTo>
                  <a:lnTo>
                    <a:pt x="0" y="29"/>
                  </a:lnTo>
                  <a:lnTo>
                    <a:pt x="20" y="54"/>
                  </a:lnTo>
                  <a:lnTo>
                    <a:pt x="12" y="107"/>
                  </a:lnTo>
                  <a:lnTo>
                    <a:pt x="69" y="119"/>
                  </a:lnTo>
                  <a:lnTo>
                    <a:pt x="49" y="65"/>
                  </a:lnTo>
                  <a:lnTo>
                    <a:pt x="74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3" name="Freeform 367"/>
            <p:cNvSpPr>
              <a:spLocks/>
            </p:cNvSpPr>
            <p:nvPr/>
          </p:nvSpPr>
          <p:spPr bwMode="auto">
            <a:xfrm>
              <a:off x="6987" y="2547"/>
              <a:ext cx="55" cy="29"/>
            </a:xfrm>
            <a:custGeom>
              <a:avLst/>
              <a:gdLst>
                <a:gd name="T0" fmla="*/ 0 w 164"/>
                <a:gd name="T1" fmla="*/ 0 h 87"/>
                <a:gd name="T2" fmla="*/ 0 w 164"/>
                <a:gd name="T3" fmla="*/ 0 h 87"/>
                <a:gd name="T4" fmla="*/ 0 w 164"/>
                <a:gd name="T5" fmla="*/ 0 h 87"/>
                <a:gd name="T6" fmla="*/ 0 w 164"/>
                <a:gd name="T7" fmla="*/ 0 h 87"/>
                <a:gd name="T8" fmla="*/ 0 w 164"/>
                <a:gd name="T9" fmla="*/ 0 h 87"/>
                <a:gd name="T10" fmla="*/ 0 w 164"/>
                <a:gd name="T11" fmla="*/ 0 h 87"/>
                <a:gd name="T12" fmla="*/ 0 w 164"/>
                <a:gd name="T13" fmla="*/ 0 h 87"/>
                <a:gd name="T14" fmla="*/ 0 w 164"/>
                <a:gd name="T15" fmla="*/ 0 h 87"/>
                <a:gd name="T16" fmla="*/ 0 w 164"/>
                <a:gd name="T17" fmla="*/ 0 h 87"/>
                <a:gd name="T18" fmla="*/ 0 w 164"/>
                <a:gd name="T19" fmla="*/ 0 h 87"/>
                <a:gd name="T20" fmla="*/ 0 w 164"/>
                <a:gd name="T21" fmla="*/ 0 h 87"/>
                <a:gd name="T22" fmla="*/ 0 w 164"/>
                <a:gd name="T23" fmla="*/ 0 h 87"/>
                <a:gd name="T24" fmla="*/ 0 w 164"/>
                <a:gd name="T25" fmla="*/ 0 h 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87"/>
                <a:gd name="T41" fmla="*/ 164 w 164"/>
                <a:gd name="T42" fmla="*/ 87 h 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87">
                  <a:moveTo>
                    <a:pt x="0" y="16"/>
                  </a:moveTo>
                  <a:lnTo>
                    <a:pt x="12" y="0"/>
                  </a:lnTo>
                  <a:lnTo>
                    <a:pt x="41" y="12"/>
                  </a:lnTo>
                  <a:lnTo>
                    <a:pt x="61" y="4"/>
                  </a:lnTo>
                  <a:lnTo>
                    <a:pt x="74" y="16"/>
                  </a:lnTo>
                  <a:lnTo>
                    <a:pt x="102" y="28"/>
                  </a:lnTo>
                  <a:lnTo>
                    <a:pt x="127" y="53"/>
                  </a:lnTo>
                  <a:lnTo>
                    <a:pt x="156" y="61"/>
                  </a:lnTo>
                  <a:lnTo>
                    <a:pt x="164" y="87"/>
                  </a:lnTo>
                  <a:lnTo>
                    <a:pt x="135" y="77"/>
                  </a:lnTo>
                  <a:lnTo>
                    <a:pt x="69" y="49"/>
                  </a:lnTo>
                  <a:lnTo>
                    <a:pt x="25" y="7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4" name="Freeform 368"/>
            <p:cNvSpPr>
              <a:spLocks/>
            </p:cNvSpPr>
            <p:nvPr/>
          </p:nvSpPr>
          <p:spPr bwMode="auto">
            <a:xfrm>
              <a:off x="6994" y="2593"/>
              <a:ext cx="39" cy="25"/>
            </a:xfrm>
            <a:custGeom>
              <a:avLst/>
              <a:gdLst>
                <a:gd name="T0" fmla="*/ 0 w 119"/>
                <a:gd name="T1" fmla="*/ 0 h 77"/>
                <a:gd name="T2" fmla="*/ 0 w 119"/>
                <a:gd name="T3" fmla="*/ 0 h 77"/>
                <a:gd name="T4" fmla="*/ 0 w 119"/>
                <a:gd name="T5" fmla="*/ 0 h 77"/>
                <a:gd name="T6" fmla="*/ 0 w 119"/>
                <a:gd name="T7" fmla="*/ 0 h 77"/>
                <a:gd name="T8" fmla="*/ 0 w 119"/>
                <a:gd name="T9" fmla="*/ 0 h 77"/>
                <a:gd name="T10" fmla="*/ 0 w 119"/>
                <a:gd name="T11" fmla="*/ 0 h 77"/>
                <a:gd name="T12" fmla="*/ 0 w 119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9"/>
                <a:gd name="T22" fmla="*/ 0 h 77"/>
                <a:gd name="T23" fmla="*/ 119 w 119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9" h="77">
                  <a:moveTo>
                    <a:pt x="0" y="0"/>
                  </a:moveTo>
                  <a:lnTo>
                    <a:pt x="8" y="32"/>
                  </a:lnTo>
                  <a:lnTo>
                    <a:pt x="38" y="49"/>
                  </a:lnTo>
                  <a:lnTo>
                    <a:pt x="95" y="49"/>
                  </a:lnTo>
                  <a:lnTo>
                    <a:pt x="119" y="77"/>
                  </a:lnTo>
                  <a:lnTo>
                    <a:pt x="103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5" name="Freeform 369"/>
            <p:cNvSpPr>
              <a:spLocks/>
            </p:cNvSpPr>
            <p:nvPr/>
          </p:nvSpPr>
          <p:spPr bwMode="auto">
            <a:xfrm>
              <a:off x="7132" y="2603"/>
              <a:ext cx="16" cy="31"/>
            </a:xfrm>
            <a:custGeom>
              <a:avLst/>
              <a:gdLst>
                <a:gd name="T0" fmla="*/ 0 w 49"/>
                <a:gd name="T1" fmla="*/ 0 h 91"/>
                <a:gd name="T2" fmla="*/ 0 w 49"/>
                <a:gd name="T3" fmla="*/ 0 h 91"/>
                <a:gd name="T4" fmla="*/ 0 w 49"/>
                <a:gd name="T5" fmla="*/ 0 h 91"/>
                <a:gd name="T6" fmla="*/ 0 w 49"/>
                <a:gd name="T7" fmla="*/ 0 h 91"/>
                <a:gd name="T8" fmla="*/ 0 w 49"/>
                <a:gd name="T9" fmla="*/ 0 h 91"/>
                <a:gd name="T10" fmla="*/ 0 w 49"/>
                <a:gd name="T11" fmla="*/ 0 h 91"/>
                <a:gd name="T12" fmla="*/ 0 w 49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91"/>
                <a:gd name="T23" fmla="*/ 49 w 49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91">
                  <a:moveTo>
                    <a:pt x="41" y="0"/>
                  </a:moveTo>
                  <a:lnTo>
                    <a:pt x="16" y="29"/>
                  </a:lnTo>
                  <a:lnTo>
                    <a:pt x="20" y="58"/>
                  </a:lnTo>
                  <a:lnTo>
                    <a:pt x="0" y="79"/>
                  </a:lnTo>
                  <a:lnTo>
                    <a:pt x="49" y="91"/>
                  </a:lnTo>
                  <a:lnTo>
                    <a:pt x="33" y="7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Freeform 370"/>
            <p:cNvSpPr>
              <a:spLocks/>
            </p:cNvSpPr>
            <p:nvPr/>
          </p:nvSpPr>
          <p:spPr bwMode="auto">
            <a:xfrm>
              <a:off x="6919" y="2535"/>
              <a:ext cx="54" cy="30"/>
            </a:xfrm>
            <a:custGeom>
              <a:avLst/>
              <a:gdLst>
                <a:gd name="T0" fmla="*/ 0 w 163"/>
                <a:gd name="T1" fmla="*/ 0 h 90"/>
                <a:gd name="T2" fmla="*/ 0 w 163"/>
                <a:gd name="T3" fmla="*/ 0 h 90"/>
                <a:gd name="T4" fmla="*/ 0 w 163"/>
                <a:gd name="T5" fmla="*/ 0 h 90"/>
                <a:gd name="T6" fmla="*/ 0 w 163"/>
                <a:gd name="T7" fmla="*/ 0 h 90"/>
                <a:gd name="T8" fmla="*/ 0 w 163"/>
                <a:gd name="T9" fmla="*/ 0 h 90"/>
                <a:gd name="T10" fmla="*/ 0 w 163"/>
                <a:gd name="T11" fmla="*/ 0 h 90"/>
                <a:gd name="T12" fmla="*/ 0 w 163"/>
                <a:gd name="T13" fmla="*/ 0 h 90"/>
                <a:gd name="T14" fmla="*/ 0 w 163"/>
                <a:gd name="T15" fmla="*/ 0 h 90"/>
                <a:gd name="T16" fmla="*/ 0 w 163"/>
                <a:gd name="T17" fmla="*/ 0 h 90"/>
                <a:gd name="T18" fmla="*/ 0 w 163"/>
                <a:gd name="T19" fmla="*/ 0 h 90"/>
                <a:gd name="T20" fmla="*/ 0 w 163"/>
                <a:gd name="T21" fmla="*/ 0 h 90"/>
                <a:gd name="T22" fmla="*/ 0 w 163"/>
                <a:gd name="T23" fmla="*/ 0 h 90"/>
                <a:gd name="T24" fmla="*/ 0 w 163"/>
                <a:gd name="T25" fmla="*/ 0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3"/>
                <a:gd name="T40" fmla="*/ 0 h 90"/>
                <a:gd name="T41" fmla="*/ 163 w 163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3" h="90">
                  <a:moveTo>
                    <a:pt x="0" y="41"/>
                  </a:moveTo>
                  <a:lnTo>
                    <a:pt x="32" y="8"/>
                  </a:lnTo>
                  <a:lnTo>
                    <a:pt x="49" y="0"/>
                  </a:lnTo>
                  <a:lnTo>
                    <a:pt x="73" y="13"/>
                  </a:lnTo>
                  <a:lnTo>
                    <a:pt x="93" y="16"/>
                  </a:lnTo>
                  <a:lnTo>
                    <a:pt x="106" y="29"/>
                  </a:lnTo>
                  <a:lnTo>
                    <a:pt x="106" y="53"/>
                  </a:lnTo>
                  <a:lnTo>
                    <a:pt x="131" y="73"/>
                  </a:lnTo>
                  <a:lnTo>
                    <a:pt x="163" y="90"/>
                  </a:lnTo>
                  <a:lnTo>
                    <a:pt x="109" y="86"/>
                  </a:lnTo>
                  <a:lnTo>
                    <a:pt x="81" y="49"/>
                  </a:lnTo>
                  <a:lnTo>
                    <a:pt x="49" y="62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Freeform 371"/>
            <p:cNvSpPr>
              <a:spLocks/>
            </p:cNvSpPr>
            <p:nvPr/>
          </p:nvSpPr>
          <p:spPr bwMode="auto">
            <a:xfrm>
              <a:off x="6976" y="2429"/>
              <a:ext cx="123" cy="116"/>
            </a:xfrm>
            <a:custGeom>
              <a:avLst/>
              <a:gdLst>
                <a:gd name="T0" fmla="*/ 0 w 369"/>
                <a:gd name="T1" fmla="*/ 0 h 346"/>
                <a:gd name="T2" fmla="*/ 0 w 369"/>
                <a:gd name="T3" fmla="*/ 0 h 346"/>
                <a:gd name="T4" fmla="*/ 0 w 369"/>
                <a:gd name="T5" fmla="*/ 0 h 346"/>
                <a:gd name="T6" fmla="*/ 0 w 369"/>
                <a:gd name="T7" fmla="*/ 0 h 346"/>
                <a:gd name="T8" fmla="*/ 0 w 369"/>
                <a:gd name="T9" fmla="*/ 0 h 346"/>
                <a:gd name="T10" fmla="*/ 0 w 369"/>
                <a:gd name="T11" fmla="*/ 0 h 346"/>
                <a:gd name="T12" fmla="*/ 0 w 369"/>
                <a:gd name="T13" fmla="*/ 0 h 346"/>
                <a:gd name="T14" fmla="*/ 0 w 369"/>
                <a:gd name="T15" fmla="*/ 0 h 346"/>
                <a:gd name="T16" fmla="*/ 0 w 369"/>
                <a:gd name="T17" fmla="*/ 0 h 346"/>
                <a:gd name="T18" fmla="*/ 0 w 369"/>
                <a:gd name="T19" fmla="*/ 0 h 346"/>
                <a:gd name="T20" fmla="*/ 0 w 369"/>
                <a:gd name="T21" fmla="*/ 0 h 346"/>
                <a:gd name="T22" fmla="*/ 0 w 369"/>
                <a:gd name="T23" fmla="*/ 0 h 346"/>
                <a:gd name="T24" fmla="*/ 0 w 369"/>
                <a:gd name="T25" fmla="*/ 0 h 346"/>
                <a:gd name="T26" fmla="*/ 0 w 369"/>
                <a:gd name="T27" fmla="*/ 0 h 346"/>
                <a:gd name="T28" fmla="*/ 0 w 369"/>
                <a:gd name="T29" fmla="*/ 0 h 346"/>
                <a:gd name="T30" fmla="*/ 0 w 369"/>
                <a:gd name="T31" fmla="*/ 0 h 346"/>
                <a:gd name="T32" fmla="*/ 0 w 369"/>
                <a:gd name="T33" fmla="*/ 0 h 346"/>
                <a:gd name="T34" fmla="*/ 0 w 369"/>
                <a:gd name="T35" fmla="*/ 0 h 346"/>
                <a:gd name="T36" fmla="*/ 0 w 369"/>
                <a:gd name="T37" fmla="*/ 0 h 346"/>
                <a:gd name="T38" fmla="*/ 0 w 369"/>
                <a:gd name="T39" fmla="*/ 0 h 346"/>
                <a:gd name="T40" fmla="*/ 0 w 369"/>
                <a:gd name="T41" fmla="*/ 0 h 346"/>
                <a:gd name="T42" fmla="*/ 0 w 369"/>
                <a:gd name="T43" fmla="*/ 0 h 346"/>
                <a:gd name="T44" fmla="*/ 0 w 369"/>
                <a:gd name="T45" fmla="*/ 0 h 346"/>
                <a:gd name="T46" fmla="*/ 0 w 369"/>
                <a:gd name="T47" fmla="*/ 0 h 346"/>
                <a:gd name="T48" fmla="*/ 0 w 369"/>
                <a:gd name="T49" fmla="*/ 0 h 346"/>
                <a:gd name="T50" fmla="*/ 0 w 369"/>
                <a:gd name="T51" fmla="*/ 0 h 346"/>
                <a:gd name="T52" fmla="*/ 0 w 369"/>
                <a:gd name="T53" fmla="*/ 0 h 346"/>
                <a:gd name="T54" fmla="*/ 0 w 369"/>
                <a:gd name="T55" fmla="*/ 0 h 346"/>
                <a:gd name="T56" fmla="*/ 0 w 369"/>
                <a:gd name="T57" fmla="*/ 0 h 346"/>
                <a:gd name="T58" fmla="*/ 0 w 369"/>
                <a:gd name="T59" fmla="*/ 0 h 346"/>
                <a:gd name="T60" fmla="*/ 0 w 369"/>
                <a:gd name="T61" fmla="*/ 0 h 346"/>
                <a:gd name="T62" fmla="*/ 0 w 369"/>
                <a:gd name="T63" fmla="*/ 0 h 346"/>
                <a:gd name="T64" fmla="*/ 0 w 369"/>
                <a:gd name="T65" fmla="*/ 0 h 346"/>
                <a:gd name="T66" fmla="*/ 0 w 369"/>
                <a:gd name="T67" fmla="*/ 0 h 346"/>
                <a:gd name="T68" fmla="*/ 0 w 369"/>
                <a:gd name="T69" fmla="*/ 0 h 346"/>
                <a:gd name="T70" fmla="*/ 0 w 369"/>
                <a:gd name="T71" fmla="*/ 0 h 346"/>
                <a:gd name="T72" fmla="*/ 0 w 369"/>
                <a:gd name="T73" fmla="*/ 0 h 3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69"/>
                <a:gd name="T112" fmla="*/ 0 h 346"/>
                <a:gd name="T113" fmla="*/ 369 w 369"/>
                <a:gd name="T114" fmla="*/ 346 h 3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69" h="346">
                  <a:moveTo>
                    <a:pt x="197" y="0"/>
                  </a:moveTo>
                  <a:lnTo>
                    <a:pt x="160" y="16"/>
                  </a:lnTo>
                  <a:lnTo>
                    <a:pt x="131" y="13"/>
                  </a:lnTo>
                  <a:lnTo>
                    <a:pt x="127" y="24"/>
                  </a:lnTo>
                  <a:lnTo>
                    <a:pt x="86" y="45"/>
                  </a:lnTo>
                  <a:lnTo>
                    <a:pt x="99" y="70"/>
                  </a:lnTo>
                  <a:lnTo>
                    <a:pt x="45" y="99"/>
                  </a:lnTo>
                  <a:lnTo>
                    <a:pt x="53" y="111"/>
                  </a:lnTo>
                  <a:lnTo>
                    <a:pt x="29" y="144"/>
                  </a:lnTo>
                  <a:lnTo>
                    <a:pt x="41" y="178"/>
                  </a:lnTo>
                  <a:lnTo>
                    <a:pt x="0" y="206"/>
                  </a:lnTo>
                  <a:lnTo>
                    <a:pt x="20" y="230"/>
                  </a:lnTo>
                  <a:lnTo>
                    <a:pt x="17" y="251"/>
                  </a:lnTo>
                  <a:lnTo>
                    <a:pt x="29" y="263"/>
                  </a:lnTo>
                  <a:lnTo>
                    <a:pt x="50" y="287"/>
                  </a:lnTo>
                  <a:lnTo>
                    <a:pt x="78" y="279"/>
                  </a:lnTo>
                  <a:lnTo>
                    <a:pt x="91" y="305"/>
                  </a:lnTo>
                  <a:lnTo>
                    <a:pt x="107" y="321"/>
                  </a:lnTo>
                  <a:lnTo>
                    <a:pt x="127" y="317"/>
                  </a:lnTo>
                  <a:lnTo>
                    <a:pt x="184" y="338"/>
                  </a:lnTo>
                  <a:lnTo>
                    <a:pt x="225" y="346"/>
                  </a:lnTo>
                  <a:lnTo>
                    <a:pt x="246" y="330"/>
                  </a:lnTo>
                  <a:lnTo>
                    <a:pt x="282" y="321"/>
                  </a:lnTo>
                  <a:lnTo>
                    <a:pt x="323" y="308"/>
                  </a:lnTo>
                  <a:lnTo>
                    <a:pt x="315" y="276"/>
                  </a:lnTo>
                  <a:lnTo>
                    <a:pt x="340" y="255"/>
                  </a:lnTo>
                  <a:lnTo>
                    <a:pt x="320" y="222"/>
                  </a:lnTo>
                  <a:lnTo>
                    <a:pt x="344" y="206"/>
                  </a:lnTo>
                  <a:lnTo>
                    <a:pt x="364" y="169"/>
                  </a:lnTo>
                  <a:lnTo>
                    <a:pt x="369" y="144"/>
                  </a:lnTo>
                  <a:lnTo>
                    <a:pt x="361" y="116"/>
                  </a:lnTo>
                  <a:lnTo>
                    <a:pt x="369" y="94"/>
                  </a:lnTo>
                  <a:lnTo>
                    <a:pt x="340" y="83"/>
                  </a:lnTo>
                  <a:lnTo>
                    <a:pt x="295" y="83"/>
                  </a:lnTo>
                  <a:lnTo>
                    <a:pt x="279" y="33"/>
                  </a:lnTo>
                  <a:lnTo>
                    <a:pt x="241" y="3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Freeform 372"/>
            <p:cNvSpPr>
              <a:spLocks/>
            </p:cNvSpPr>
            <p:nvPr/>
          </p:nvSpPr>
          <p:spPr bwMode="auto">
            <a:xfrm>
              <a:off x="7031" y="2453"/>
              <a:ext cx="54" cy="46"/>
            </a:xfrm>
            <a:custGeom>
              <a:avLst/>
              <a:gdLst>
                <a:gd name="T0" fmla="*/ 0 w 164"/>
                <a:gd name="T1" fmla="*/ 0 h 140"/>
                <a:gd name="T2" fmla="*/ 0 w 164"/>
                <a:gd name="T3" fmla="*/ 0 h 140"/>
                <a:gd name="T4" fmla="*/ 0 w 164"/>
                <a:gd name="T5" fmla="*/ 0 h 140"/>
                <a:gd name="T6" fmla="*/ 0 w 164"/>
                <a:gd name="T7" fmla="*/ 0 h 140"/>
                <a:gd name="T8" fmla="*/ 0 w 164"/>
                <a:gd name="T9" fmla="*/ 0 h 140"/>
                <a:gd name="T10" fmla="*/ 0 w 164"/>
                <a:gd name="T11" fmla="*/ 0 h 140"/>
                <a:gd name="T12" fmla="*/ 0 w 164"/>
                <a:gd name="T13" fmla="*/ 0 h 140"/>
                <a:gd name="T14" fmla="*/ 0 w 164"/>
                <a:gd name="T15" fmla="*/ 0 h 140"/>
                <a:gd name="T16" fmla="*/ 0 w 164"/>
                <a:gd name="T17" fmla="*/ 0 h 140"/>
                <a:gd name="T18" fmla="*/ 0 w 164"/>
                <a:gd name="T19" fmla="*/ 0 h 140"/>
                <a:gd name="T20" fmla="*/ 0 w 164"/>
                <a:gd name="T21" fmla="*/ 0 h 140"/>
                <a:gd name="T22" fmla="*/ 0 w 164"/>
                <a:gd name="T23" fmla="*/ 0 h 1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4"/>
                <a:gd name="T37" fmla="*/ 0 h 140"/>
                <a:gd name="T38" fmla="*/ 164 w 164"/>
                <a:gd name="T39" fmla="*/ 140 h 1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4" h="140">
                  <a:moveTo>
                    <a:pt x="0" y="0"/>
                  </a:moveTo>
                  <a:lnTo>
                    <a:pt x="41" y="16"/>
                  </a:lnTo>
                  <a:lnTo>
                    <a:pt x="57" y="46"/>
                  </a:lnTo>
                  <a:lnTo>
                    <a:pt x="53" y="82"/>
                  </a:lnTo>
                  <a:lnTo>
                    <a:pt x="86" y="108"/>
                  </a:lnTo>
                  <a:lnTo>
                    <a:pt x="90" y="140"/>
                  </a:lnTo>
                  <a:lnTo>
                    <a:pt x="135" y="111"/>
                  </a:lnTo>
                  <a:lnTo>
                    <a:pt x="164" y="62"/>
                  </a:lnTo>
                  <a:lnTo>
                    <a:pt x="123" y="41"/>
                  </a:lnTo>
                  <a:lnTo>
                    <a:pt x="98" y="8"/>
                  </a:lnTo>
                  <a:lnTo>
                    <a:pt x="6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Freeform 373"/>
            <p:cNvSpPr>
              <a:spLocks/>
            </p:cNvSpPr>
            <p:nvPr/>
          </p:nvSpPr>
          <p:spPr bwMode="auto">
            <a:xfrm>
              <a:off x="7021" y="2505"/>
              <a:ext cx="55" cy="27"/>
            </a:xfrm>
            <a:custGeom>
              <a:avLst/>
              <a:gdLst>
                <a:gd name="T0" fmla="*/ 0 w 164"/>
                <a:gd name="T1" fmla="*/ 0 h 81"/>
                <a:gd name="T2" fmla="*/ 0 w 164"/>
                <a:gd name="T3" fmla="*/ 0 h 81"/>
                <a:gd name="T4" fmla="*/ 0 w 164"/>
                <a:gd name="T5" fmla="*/ 0 h 81"/>
                <a:gd name="T6" fmla="*/ 0 w 164"/>
                <a:gd name="T7" fmla="*/ 0 h 81"/>
                <a:gd name="T8" fmla="*/ 0 w 164"/>
                <a:gd name="T9" fmla="*/ 0 h 81"/>
                <a:gd name="T10" fmla="*/ 0 w 164"/>
                <a:gd name="T11" fmla="*/ 0 h 81"/>
                <a:gd name="T12" fmla="*/ 0 w 164"/>
                <a:gd name="T13" fmla="*/ 0 h 81"/>
                <a:gd name="T14" fmla="*/ 0 w 164"/>
                <a:gd name="T15" fmla="*/ 0 h 81"/>
                <a:gd name="T16" fmla="*/ 0 w 164"/>
                <a:gd name="T17" fmla="*/ 0 h 81"/>
                <a:gd name="T18" fmla="*/ 0 w 164"/>
                <a:gd name="T19" fmla="*/ 0 h 81"/>
                <a:gd name="T20" fmla="*/ 0 w 164"/>
                <a:gd name="T21" fmla="*/ 0 h 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81"/>
                <a:gd name="T35" fmla="*/ 164 w 164"/>
                <a:gd name="T36" fmla="*/ 81 h 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81">
                  <a:moveTo>
                    <a:pt x="0" y="69"/>
                  </a:moveTo>
                  <a:lnTo>
                    <a:pt x="41" y="81"/>
                  </a:lnTo>
                  <a:lnTo>
                    <a:pt x="82" y="81"/>
                  </a:lnTo>
                  <a:lnTo>
                    <a:pt x="115" y="60"/>
                  </a:lnTo>
                  <a:lnTo>
                    <a:pt x="139" y="65"/>
                  </a:lnTo>
                  <a:lnTo>
                    <a:pt x="139" y="28"/>
                  </a:lnTo>
                  <a:lnTo>
                    <a:pt x="164" y="0"/>
                  </a:lnTo>
                  <a:lnTo>
                    <a:pt x="119" y="16"/>
                  </a:lnTo>
                  <a:lnTo>
                    <a:pt x="103" y="32"/>
                  </a:lnTo>
                  <a:lnTo>
                    <a:pt x="57" y="6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Freeform 374"/>
            <p:cNvSpPr>
              <a:spLocks/>
            </p:cNvSpPr>
            <p:nvPr/>
          </p:nvSpPr>
          <p:spPr bwMode="auto">
            <a:xfrm>
              <a:off x="7003" y="2462"/>
              <a:ext cx="26" cy="44"/>
            </a:xfrm>
            <a:custGeom>
              <a:avLst/>
              <a:gdLst>
                <a:gd name="T0" fmla="*/ 0 w 78"/>
                <a:gd name="T1" fmla="*/ 0 h 131"/>
                <a:gd name="T2" fmla="*/ 0 w 78"/>
                <a:gd name="T3" fmla="*/ 0 h 131"/>
                <a:gd name="T4" fmla="*/ 0 w 78"/>
                <a:gd name="T5" fmla="*/ 0 h 131"/>
                <a:gd name="T6" fmla="*/ 0 w 78"/>
                <a:gd name="T7" fmla="*/ 0 h 131"/>
                <a:gd name="T8" fmla="*/ 0 w 78"/>
                <a:gd name="T9" fmla="*/ 0 h 131"/>
                <a:gd name="T10" fmla="*/ 0 w 78"/>
                <a:gd name="T11" fmla="*/ 0 h 131"/>
                <a:gd name="T12" fmla="*/ 0 w 78"/>
                <a:gd name="T13" fmla="*/ 0 h 131"/>
                <a:gd name="T14" fmla="*/ 0 w 78"/>
                <a:gd name="T15" fmla="*/ 0 h 131"/>
                <a:gd name="T16" fmla="*/ 0 w 78"/>
                <a:gd name="T17" fmla="*/ 0 h 131"/>
                <a:gd name="T18" fmla="*/ 0 w 78"/>
                <a:gd name="T19" fmla="*/ 0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1"/>
                <a:gd name="T32" fmla="*/ 78 w 78"/>
                <a:gd name="T33" fmla="*/ 131 h 1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1">
                  <a:moveTo>
                    <a:pt x="17" y="0"/>
                  </a:moveTo>
                  <a:lnTo>
                    <a:pt x="0" y="20"/>
                  </a:lnTo>
                  <a:lnTo>
                    <a:pt x="20" y="45"/>
                  </a:lnTo>
                  <a:lnTo>
                    <a:pt x="17" y="74"/>
                  </a:lnTo>
                  <a:lnTo>
                    <a:pt x="33" y="82"/>
                  </a:lnTo>
                  <a:lnTo>
                    <a:pt x="17" y="131"/>
                  </a:lnTo>
                  <a:lnTo>
                    <a:pt x="78" y="87"/>
                  </a:lnTo>
                  <a:lnTo>
                    <a:pt x="74" y="61"/>
                  </a:lnTo>
                  <a:lnTo>
                    <a:pt x="53" y="4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Freeform 375"/>
            <p:cNvSpPr>
              <a:spLocks/>
            </p:cNvSpPr>
            <p:nvPr/>
          </p:nvSpPr>
          <p:spPr bwMode="auto">
            <a:xfrm>
              <a:off x="7123" y="2467"/>
              <a:ext cx="183" cy="138"/>
            </a:xfrm>
            <a:custGeom>
              <a:avLst/>
              <a:gdLst>
                <a:gd name="T0" fmla="*/ 0 w 548"/>
                <a:gd name="T1" fmla="*/ 0 h 416"/>
                <a:gd name="T2" fmla="*/ 0 w 548"/>
                <a:gd name="T3" fmla="*/ 0 h 416"/>
                <a:gd name="T4" fmla="*/ 0 w 548"/>
                <a:gd name="T5" fmla="*/ 0 h 416"/>
                <a:gd name="T6" fmla="*/ 0 w 548"/>
                <a:gd name="T7" fmla="*/ 0 h 416"/>
                <a:gd name="T8" fmla="*/ 0 w 548"/>
                <a:gd name="T9" fmla="*/ 0 h 416"/>
                <a:gd name="T10" fmla="*/ 0 w 548"/>
                <a:gd name="T11" fmla="*/ 0 h 416"/>
                <a:gd name="T12" fmla="*/ 0 w 548"/>
                <a:gd name="T13" fmla="*/ 0 h 416"/>
                <a:gd name="T14" fmla="*/ 0 w 548"/>
                <a:gd name="T15" fmla="*/ 0 h 416"/>
                <a:gd name="T16" fmla="*/ 0 w 548"/>
                <a:gd name="T17" fmla="*/ 0 h 416"/>
                <a:gd name="T18" fmla="*/ 0 w 548"/>
                <a:gd name="T19" fmla="*/ 0 h 416"/>
                <a:gd name="T20" fmla="*/ 0 w 548"/>
                <a:gd name="T21" fmla="*/ 0 h 416"/>
                <a:gd name="T22" fmla="*/ 0 w 548"/>
                <a:gd name="T23" fmla="*/ 0 h 416"/>
                <a:gd name="T24" fmla="*/ 0 w 548"/>
                <a:gd name="T25" fmla="*/ 0 h 416"/>
                <a:gd name="T26" fmla="*/ 0 w 548"/>
                <a:gd name="T27" fmla="*/ 0 h 416"/>
                <a:gd name="T28" fmla="*/ 0 w 548"/>
                <a:gd name="T29" fmla="*/ 0 h 416"/>
                <a:gd name="T30" fmla="*/ 0 w 548"/>
                <a:gd name="T31" fmla="*/ 0 h 416"/>
                <a:gd name="T32" fmla="*/ 0 w 548"/>
                <a:gd name="T33" fmla="*/ 0 h 416"/>
                <a:gd name="T34" fmla="*/ 0 w 548"/>
                <a:gd name="T35" fmla="*/ 0 h 416"/>
                <a:gd name="T36" fmla="*/ 0 w 548"/>
                <a:gd name="T37" fmla="*/ 0 h 416"/>
                <a:gd name="T38" fmla="*/ 0 w 548"/>
                <a:gd name="T39" fmla="*/ 0 h 416"/>
                <a:gd name="T40" fmla="*/ 0 w 548"/>
                <a:gd name="T41" fmla="*/ 0 h 416"/>
                <a:gd name="T42" fmla="*/ 0 w 548"/>
                <a:gd name="T43" fmla="*/ 0 h 416"/>
                <a:gd name="T44" fmla="*/ 0 w 548"/>
                <a:gd name="T45" fmla="*/ 0 h 416"/>
                <a:gd name="T46" fmla="*/ 0 w 548"/>
                <a:gd name="T47" fmla="*/ 0 h 416"/>
                <a:gd name="T48" fmla="*/ 0 w 548"/>
                <a:gd name="T49" fmla="*/ 0 h 416"/>
                <a:gd name="T50" fmla="*/ 0 w 548"/>
                <a:gd name="T51" fmla="*/ 0 h 416"/>
                <a:gd name="T52" fmla="*/ 0 w 548"/>
                <a:gd name="T53" fmla="*/ 0 h 416"/>
                <a:gd name="T54" fmla="*/ 0 w 548"/>
                <a:gd name="T55" fmla="*/ 0 h 416"/>
                <a:gd name="T56" fmla="*/ 0 w 548"/>
                <a:gd name="T57" fmla="*/ 0 h 416"/>
                <a:gd name="T58" fmla="*/ 0 w 548"/>
                <a:gd name="T59" fmla="*/ 0 h 416"/>
                <a:gd name="T60" fmla="*/ 0 w 548"/>
                <a:gd name="T61" fmla="*/ 0 h 416"/>
                <a:gd name="T62" fmla="*/ 0 w 548"/>
                <a:gd name="T63" fmla="*/ 0 h 416"/>
                <a:gd name="T64" fmla="*/ 0 w 548"/>
                <a:gd name="T65" fmla="*/ 0 h 416"/>
                <a:gd name="T66" fmla="*/ 0 w 548"/>
                <a:gd name="T67" fmla="*/ 0 h 416"/>
                <a:gd name="T68" fmla="*/ 0 w 548"/>
                <a:gd name="T69" fmla="*/ 0 h 416"/>
                <a:gd name="T70" fmla="*/ 0 w 548"/>
                <a:gd name="T71" fmla="*/ 0 h 416"/>
                <a:gd name="T72" fmla="*/ 0 w 548"/>
                <a:gd name="T73" fmla="*/ 0 h 4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"/>
                <a:gd name="T112" fmla="*/ 0 h 416"/>
                <a:gd name="T113" fmla="*/ 548 w 548"/>
                <a:gd name="T114" fmla="*/ 416 h 4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" h="416">
                  <a:moveTo>
                    <a:pt x="292" y="0"/>
                  </a:moveTo>
                  <a:lnTo>
                    <a:pt x="238" y="20"/>
                  </a:lnTo>
                  <a:lnTo>
                    <a:pt x="195" y="14"/>
                  </a:lnTo>
                  <a:lnTo>
                    <a:pt x="189" y="29"/>
                  </a:lnTo>
                  <a:lnTo>
                    <a:pt x="127" y="54"/>
                  </a:lnTo>
                  <a:lnTo>
                    <a:pt x="146" y="84"/>
                  </a:lnTo>
                  <a:lnTo>
                    <a:pt x="67" y="118"/>
                  </a:lnTo>
                  <a:lnTo>
                    <a:pt x="79" y="133"/>
                  </a:lnTo>
                  <a:lnTo>
                    <a:pt x="43" y="173"/>
                  </a:lnTo>
                  <a:lnTo>
                    <a:pt x="60" y="213"/>
                  </a:lnTo>
                  <a:lnTo>
                    <a:pt x="0" y="247"/>
                  </a:lnTo>
                  <a:lnTo>
                    <a:pt x="30" y="277"/>
                  </a:lnTo>
                  <a:lnTo>
                    <a:pt x="24" y="302"/>
                  </a:lnTo>
                  <a:lnTo>
                    <a:pt x="43" y="317"/>
                  </a:lnTo>
                  <a:lnTo>
                    <a:pt x="72" y="347"/>
                  </a:lnTo>
                  <a:lnTo>
                    <a:pt x="115" y="337"/>
                  </a:lnTo>
                  <a:lnTo>
                    <a:pt x="134" y="366"/>
                  </a:lnTo>
                  <a:lnTo>
                    <a:pt x="158" y="387"/>
                  </a:lnTo>
                  <a:lnTo>
                    <a:pt x="189" y="381"/>
                  </a:lnTo>
                  <a:lnTo>
                    <a:pt x="274" y="406"/>
                  </a:lnTo>
                  <a:lnTo>
                    <a:pt x="334" y="416"/>
                  </a:lnTo>
                  <a:lnTo>
                    <a:pt x="365" y="396"/>
                  </a:lnTo>
                  <a:lnTo>
                    <a:pt x="420" y="387"/>
                  </a:lnTo>
                  <a:lnTo>
                    <a:pt x="481" y="372"/>
                  </a:lnTo>
                  <a:lnTo>
                    <a:pt x="469" y="332"/>
                  </a:lnTo>
                  <a:lnTo>
                    <a:pt x="506" y="308"/>
                  </a:lnTo>
                  <a:lnTo>
                    <a:pt x="474" y="268"/>
                  </a:lnTo>
                  <a:lnTo>
                    <a:pt x="512" y="247"/>
                  </a:lnTo>
                  <a:lnTo>
                    <a:pt x="542" y="203"/>
                  </a:lnTo>
                  <a:lnTo>
                    <a:pt x="548" y="173"/>
                  </a:lnTo>
                  <a:lnTo>
                    <a:pt x="536" y="139"/>
                  </a:lnTo>
                  <a:lnTo>
                    <a:pt x="548" y="115"/>
                  </a:lnTo>
                  <a:lnTo>
                    <a:pt x="506" y="99"/>
                  </a:lnTo>
                  <a:lnTo>
                    <a:pt x="438" y="99"/>
                  </a:lnTo>
                  <a:lnTo>
                    <a:pt x="413" y="39"/>
                  </a:lnTo>
                  <a:lnTo>
                    <a:pt x="358" y="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2" name="Freeform 376"/>
            <p:cNvSpPr>
              <a:spLocks/>
            </p:cNvSpPr>
            <p:nvPr/>
          </p:nvSpPr>
          <p:spPr bwMode="auto">
            <a:xfrm>
              <a:off x="7204" y="2495"/>
              <a:ext cx="82" cy="56"/>
            </a:xfrm>
            <a:custGeom>
              <a:avLst/>
              <a:gdLst>
                <a:gd name="T0" fmla="*/ 0 w 244"/>
                <a:gd name="T1" fmla="*/ 0 h 169"/>
                <a:gd name="T2" fmla="*/ 0 w 244"/>
                <a:gd name="T3" fmla="*/ 0 h 169"/>
                <a:gd name="T4" fmla="*/ 0 w 244"/>
                <a:gd name="T5" fmla="*/ 0 h 169"/>
                <a:gd name="T6" fmla="*/ 0 w 244"/>
                <a:gd name="T7" fmla="*/ 0 h 169"/>
                <a:gd name="T8" fmla="*/ 0 w 244"/>
                <a:gd name="T9" fmla="*/ 0 h 169"/>
                <a:gd name="T10" fmla="*/ 0 w 244"/>
                <a:gd name="T11" fmla="*/ 0 h 169"/>
                <a:gd name="T12" fmla="*/ 0 w 244"/>
                <a:gd name="T13" fmla="*/ 0 h 169"/>
                <a:gd name="T14" fmla="*/ 0 w 244"/>
                <a:gd name="T15" fmla="*/ 0 h 169"/>
                <a:gd name="T16" fmla="*/ 0 w 244"/>
                <a:gd name="T17" fmla="*/ 0 h 169"/>
                <a:gd name="T18" fmla="*/ 0 w 244"/>
                <a:gd name="T19" fmla="*/ 0 h 169"/>
                <a:gd name="T20" fmla="*/ 0 w 244"/>
                <a:gd name="T21" fmla="*/ 0 h 169"/>
                <a:gd name="T22" fmla="*/ 0 w 24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4"/>
                <a:gd name="T37" fmla="*/ 0 h 169"/>
                <a:gd name="T38" fmla="*/ 244 w 244"/>
                <a:gd name="T39" fmla="*/ 169 h 1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4" h="169">
                  <a:moveTo>
                    <a:pt x="0" y="0"/>
                  </a:moveTo>
                  <a:lnTo>
                    <a:pt x="62" y="19"/>
                  </a:lnTo>
                  <a:lnTo>
                    <a:pt x="86" y="55"/>
                  </a:lnTo>
                  <a:lnTo>
                    <a:pt x="79" y="98"/>
                  </a:lnTo>
                  <a:lnTo>
                    <a:pt x="128" y="12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44" y="74"/>
                  </a:lnTo>
                  <a:lnTo>
                    <a:pt x="182" y="49"/>
                  </a:lnTo>
                  <a:lnTo>
                    <a:pt x="147" y="10"/>
                  </a:lnTo>
                  <a:lnTo>
                    <a:pt x="9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3" name="Freeform 377"/>
            <p:cNvSpPr>
              <a:spLocks/>
            </p:cNvSpPr>
            <p:nvPr/>
          </p:nvSpPr>
          <p:spPr bwMode="auto">
            <a:xfrm>
              <a:off x="7190" y="2557"/>
              <a:ext cx="82" cy="34"/>
            </a:xfrm>
            <a:custGeom>
              <a:avLst/>
              <a:gdLst>
                <a:gd name="T0" fmla="*/ 0 w 245"/>
                <a:gd name="T1" fmla="*/ 0 h 101"/>
                <a:gd name="T2" fmla="*/ 0 w 245"/>
                <a:gd name="T3" fmla="*/ 0 h 101"/>
                <a:gd name="T4" fmla="*/ 0 w 245"/>
                <a:gd name="T5" fmla="*/ 0 h 101"/>
                <a:gd name="T6" fmla="*/ 0 w 245"/>
                <a:gd name="T7" fmla="*/ 0 h 101"/>
                <a:gd name="T8" fmla="*/ 0 w 245"/>
                <a:gd name="T9" fmla="*/ 0 h 101"/>
                <a:gd name="T10" fmla="*/ 0 w 245"/>
                <a:gd name="T11" fmla="*/ 0 h 101"/>
                <a:gd name="T12" fmla="*/ 0 w 245"/>
                <a:gd name="T13" fmla="*/ 0 h 101"/>
                <a:gd name="T14" fmla="*/ 0 w 245"/>
                <a:gd name="T15" fmla="*/ 0 h 101"/>
                <a:gd name="T16" fmla="*/ 0 w 245"/>
                <a:gd name="T17" fmla="*/ 0 h 101"/>
                <a:gd name="T18" fmla="*/ 0 w 245"/>
                <a:gd name="T19" fmla="*/ 0 h 101"/>
                <a:gd name="T20" fmla="*/ 0 w 245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5"/>
                <a:gd name="T34" fmla="*/ 0 h 101"/>
                <a:gd name="T35" fmla="*/ 245 w 245"/>
                <a:gd name="T36" fmla="*/ 101 h 1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5" h="101">
                  <a:moveTo>
                    <a:pt x="0" y="86"/>
                  </a:moveTo>
                  <a:lnTo>
                    <a:pt x="62" y="101"/>
                  </a:lnTo>
                  <a:lnTo>
                    <a:pt x="122" y="101"/>
                  </a:lnTo>
                  <a:lnTo>
                    <a:pt x="171" y="76"/>
                  </a:lnTo>
                  <a:lnTo>
                    <a:pt x="207" y="80"/>
                  </a:lnTo>
                  <a:lnTo>
                    <a:pt x="207" y="37"/>
                  </a:lnTo>
                  <a:lnTo>
                    <a:pt x="245" y="0"/>
                  </a:lnTo>
                  <a:lnTo>
                    <a:pt x="178" y="21"/>
                  </a:lnTo>
                  <a:lnTo>
                    <a:pt x="154" y="40"/>
                  </a:lnTo>
                  <a:lnTo>
                    <a:pt x="87" y="7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4" name="Freeform 378"/>
            <p:cNvSpPr>
              <a:spLocks/>
            </p:cNvSpPr>
            <p:nvPr/>
          </p:nvSpPr>
          <p:spPr bwMode="auto">
            <a:xfrm>
              <a:off x="7164" y="2506"/>
              <a:ext cx="39" cy="53"/>
            </a:xfrm>
            <a:custGeom>
              <a:avLst/>
              <a:gdLst>
                <a:gd name="T0" fmla="*/ 0 w 117"/>
                <a:gd name="T1" fmla="*/ 0 h 159"/>
                <a:gd name="T2" fmla="*/ 0 w 117"/>
                <a:gd name="T3" fmla="*/ 0 h 159"/>
                <a:gd name="T4" fmla="*/ 0 w 117"/>
                <a:gd name="T5" fmla="*/ 0 h 159"/>
                <a:gd name="T6" fmla="*/ 0 w 117"/>
                <a:gd name="T7" fmla="*/ 0 h 159"/>
                <a:gd name="T8" fmla="*/ 0 w 117"/>
                <a:gd name="T9" fmla="*/ 0 h 159"/>
                <a:gd name="T10" fmla="*/ 0 w 117"/>
                <a:gd name="T11" fmla="*/ 0 h 159"/>
                <a:gd name="T12" fmla="*/ 0 w 117"/>
                <a:gd name="T13" fmla="*/ 0 h 159"/>
                <a:gd name="T14" fmla="*/ 0 w 117"/>
                <a:gd name="T15" fmla="*/ 0 h 159"/>
                <a:gd name="T16" fmla="*/ 0 w 117"/>
                <a:gd name="T17" fmla="*/ 0 h 159"/>
                <a:gd name="T18" fmla="*/ 0 w 117"/>
                <a:gd name="T19" fmla="*/ 0 h 1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7"/>
                <a:gd name="T31" fmla="*/ 0 h 159"/>
                <a:gd name="T32" fmla="*/ 117 w 117"/>
                <a:gd name="T33" fmla="*/ 159 h 1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7" h="159">
                  <a:moveTo>
                    <a:pt x="25" y="0"/>
                  </a:moveTo>
                  <a:lnTo>
                    <a:pt x="0" y="25"/>
                  </a:lnTo>
                  <a:lnTo>
                    <a:pt x="30" y="55"/>
                  </a:lnTo>
                  <a:lnTo>
                    <a:pt x="25" y="89"/>
                  </a:lnTo>
                  <a:lnTo>
                    <a:pt x="49" y="101"/>
                  </a:lnTo>
                  <a:lnTo>
                    <a:pt x="25" y="159"/>
                  </a:lnTo>
                  <a:lnTo>
                    <a:pt x="117" y="104"/>
                  </a:lnTo>
                  <a:lnTo>
                    <a:pt x="110" y="76"/>
                  </a:lnTo>
                  <a:lnTo>
                    <a:pt x="79" y="5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5" name="Freeform 379"/>
            <p:cNvSpPr>
              <a:spLocks/>
            </p:cNvSpPr>
            <p:nvPr/>
          </p:nvSpPr>
          <p:spPr bwMode="auto">
            <a:xfrm>
              <a:off x="7080" y="2337"/>
              <a:ext cx="125" cy="145"/>
            </a:xfrm>
            <a:custGeom>
              <a:avLst/>
              <a:gdLst>
                <a:gd name="T0" fmla="*/ 0 w 375"/>
                <a:gd name="T1" fmla="*/ 0 h 435"/>
                <a:gd name="T2" fmla="*/ 0 w 375"/>
                <a:gd name="T3" fmla="*/ 0 h 435"/>
                <a:gd name="T4" fmla="*/ 0 w 375"/>
                <a:gd name="T5" fmla="*/ 0 h 435"/>
                <a:gd name="T6" fmla="*/ 0 w 375"/>
                <a:gd name="T7" fmla="*/ 0 h 435"/>
                <a:gd name="T8" fmla="*/ 0 w 375"/>
                <a:gd name="T9" fmla="*/ 0 h 435"/>
                <a:gd name="T10" fmla="*/ 0 w 375"/>
                <a:gd name="T11" fmla="*/ 0 h 435"/>
                <a:gd name="T12" fmla="*/ 0 w 375"/>
                <a:gd name="T13" fmla="*/ 0 h 435"/>
                <a:gd name="T14" fmla="*/ 0 w 375"/>
                <a:gd name="T15" fmla="*/ 0 h 435"/>
                <a:gd name="T16" fmla="*/ 0 w 375"/>
                <a:gd name="T17" fmla="*/ 0 h 435"/>
                <a:gd name="T18" fmla="*/ 0 w 375"/>
                <a:gd name="T19" fmla="*/ 0 h 435"/>
                <a:gd name="T20" fmla="*/ 0 w 375"/>
                <a:gd name="T21" fmla="*/ 0 h 435"/>
                <a:gd name="T22" fmla="*/ 0 w 375"/>
                <a:gd name="T23" fmla="*/ 0 h 435"/>
                <a:gd name="T24" fmla="*/ 0 w 375"/>
                <a:gd name="T25" fmla="*/ 0 h 435"/>
                <a:gd name="T26" fmla="*/ 0 w 375"/>
                <a:gd name="T27" fmla="*/ 0 h 435"/>
                <a:gd name="T28" fmla="*/ 0 w 375"/>
                <a:gd name="T29" fmla="*/ 0 h 435"/>
                <a:gd name="T30" fmla="*/ 0 w 375"/>
                <a:gd name="T31" fmla="*/ 0 h 435"/>
                <a:gd name="T32" fmla="*/ 0 w 375"/>
                <a:gd name="T33" fmla="*/ 0 h 435"/>
                <a:gd name="T34" fmla="*/ 0 w 375"/>
                <a:gd name="T35" fmla="*/ 0 h 435"/>
                <a:gd name="T36" fmla="*/ 0 w 375"/>
                <a:gd name="T37" fmla="*/ 0 h 435"/>
                <a:gd name="T38" fmla="*/ 0 w 375"/>
                <a:gd name="T39" fmla="*/ 0 h 435"/>
                <a:gd name="T40" fmla="*/ 0 w 375"/>
                <a:gd name="T41" fmla="*/ 0 h 435"/>
                <a:gd name="T42" fmla="*/ 0 w 375"/>
                <a:gd name="T43" fmla="*/ 0 h 435"/>
                <a:gd name="T44" fmla="*/ 0 w 375"/>
                <a:gd name="T45" fmla="*/ 0 h 435"/>
                <a:gd name="T46" fmla="*/ 0 w 375"/>
                <a:gd name="T47" fmla="*/ 0 h 435"/>
                <a:gd name="T48" fmla="*/ 0 w 375"/>
                <a:gd name="T49" fmla="*/ 0 h 435"/>
                <a:gd name="T50" fmla="*/ 0 w 375"/>
                <a:gd name="T51" fmla="*/ 0 h 435"/>
                <a:gd name="T52" fmla="*/ 0 w 375"/>
                <a:gd name="T53" fmla="*/ 0 h 435"/>
                <a:gd name="T54" fmla="*/ 0 w 375"/>
                <a:gd name="T55" fmla="*/ 0 h 435"/>
                <a:gd name="T56" fmla="*/ 0 w 375"/>
                <a:gd name="T57" fmla="*/ 0 h 435"/>
                <a:gd name="T58" fmla="*/ 0 w 375"/>
                <a:gd name="T59" fmla="*/ 0 h 435"/>
                <a:gd name="T60" fmla="*/ 0 w 375"/>
                <a:gd name="T61" fmla="*/ 0 h 435"/>
                <a:gd name="T62" fmla="*/ 0 w 375"/>
                <a:gd name="T63" fmla="*/ 0 h 435"/>
                <a:gd name="T64" fmla="*/ 0 w 375"/>
                <a:gd name="T65" fmla="*/ 0 h 435"/>
                <a:gd name="T66" fmla="*/ 0 w 375"/>
                <a:gd name="T67" fmla="*/ 0 h 435"/>
                <a:gd name="T68" fmla="*/ 0 w 375"/>
                <a:gd name="T69" fmla="*/ 0 h 435"/>
                <a:gd name="T70" fmla="*/ 0 w 375"/>
                <a:gd name="T71" fmla="*/ 0 h 435"/>
                <a:gd name="T72" fmla="*/ 0 w 375"/>
                <a:gd name="T73" fmla="*/ 0 h 4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5"/>
                <a:gd name="T112" fmla="*/ 0 h 435"/>
                <a:gd name="T113" fmla="*/ 375 w 375"/>
                <a:gd name="T114" fmla="*/ 435 h 4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5" h="435">
                  <a:moveTo>
                    <a:pt x="375" y="231"/>
                  </a:moveTo>
                  <a:lnTo>
                    <a:pt x="356" y="187"/>
                  </a:lnTo>
                  <a:lnTo>
                    <a:pt x="362" y="154"/>
                  </a:lnTo>
                  <a:lnTo>
                    <a:pt x="348" y="148"/>
                  </a:lnTo>
                  <a:lnTo>
                    <a:pt x="326" y="100"/>
                  </a:lnTo>
                  <a:lnTo>
                    <a:pt x="299" y="114"/>
                  </a:lnTo>
                  <a:lnTo>
                    <a:pt x="269" y="51"/>
                  </a:lnTo>
                  <a:lnTo>
                    <a:pt x="255" y="60"/>
                  </a:lnTo>
                  <a:lnTo>
                    <a:pt x="220" y="32"/>
                  </a:lnTo>
                  <a:lnTo>
                    <a:pt x="182" y="48"/>
                  </a:lnTo>
                  <a:lnTo>
                    <a:pt x="151" y="0"/>
                  </a:lnTo>
                  <a:lnTo>
                    <a:pt x="125" y="22"/>
                  </a:lnTo>
                  <a:lnTo>
                    <a:pt x="101" y="18"/>
                  </a:lnTo>
                  <a:lnTo>
                    <a:pt x="90" y="32"/>
                  </a:lnTo>
                  <a:lnTo>
                    <a:pt x="63" y="57"/>
                  </a:lnTo>
                  <a:lnTo>
                    <a:pt x="71" y="91"/>
                  </a:lnTo>
                  <a:lnTo>
                    <a:pt x="44" y="105"/>
                  </a:lnTo>
                  <a:lnTo>
                    <a:pt x="27" y="124"/>
                  </a:lnTo>
                  <a:lnTo>
                    <a:pt x="31" y="148"/>
                  </a:lnTo>
                  <a:lnTo>
                    <a:pt x="9" y="217"/>
                  </a:lnTo>
                  <a:lnTo>
                    <a:pt x="0" y="265"/>
                  </a:lnTo>
                  <a:lnTo>
                    <a:pt x="17" y="290"/>
                  </a:lnTo>
                  <a:lnTo>
                    <a:pt x="27" y="332"/>
                  </a:lnTo>
                  <a:lnTo>
                    <a:pt x="39" y="381"/>
                  </a:lnTo>
                  <a:lnTo>
                    <a:pt x="76" y="371"/>
                  </a:lnTo>
                  <a:lnTo>
                    <a:pt x="98" y="401"/>
                  </a:lnTo>
                  <a:lnTo>
                    <a:pt x="133" y="376"/>
                  </a:lnTo>
                  <a:lnTo>
                    <a:pt x="151" y="407"/>
                  </a:lnTo>
                  <a:lnTo>
                    <a:pt x="191" y="429"/>
                  </a:lnTo>
                  <a:lnTo>
                    <a:pt x="220" y="435"/>
                  </a:lnTo>
                  <a:lnTo>
                    <a:pt x="250" y="425"/>
                  </a:lnTo>
                  <a:lnTo>
                    <a:pt x="272" y="435"/>
                  </a:lnTo>
                  <a:lnTo>
                    <a:pt x="286" y="401"/>
                  </a:lnTo>
                  <a:lnTo>
                    <a:pt x="286" y="347"/>
                  </a:lnTo>
                  <a:lnTo>
                    <a:pt x="339" y="328"/>
                  </a:lnTo>
                  <a:lnTo>
                    <a:pt x="339" y="284"/>
                  </a:lnTo>
                  <a:lnTo>
                    <a:pt x="375" y="23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6" name="Freeform 380"/>
            <p:cNvSpPr>
              <a:spLocks/>
            </p:cNvSpPr>
            <p:nvPr/>
          </p:nvSpPr>
          <p:spPr bwMode="auto">
            <a:xfrm>
              <a:off x="7129" y="2401"/>
              <a:ext cx="51" cy="65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w 152"/>
                <a:gd name="T13" fmla="*/ 0 h 193"/>
                <a:gd name="T14" fmla="*/ 0 w 152"/>
                <a:gd name="T15" fmla="*/ 0 h 193"/>
                <a:gd name="T16" fmla="*/ 0 w 152"/>
                <a:gd name="T17" fmla="*/ 0 h 193"/>
                <a:gd name="T18" fmla="*/ 0 w 152"/>
                <a:gd name="T19" fmla="*/ 0 h 193"/>
                <a:gd name="T20" fmla="*/ 0 w 152"/>
                <a:gd name="T21" fmla="*/ 0 h 193"/>
                <a:gd name="T22" fmla="*/ 0 w 152"/>
                <a:gd name="T23" fmla="*/ 0 h 1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193"/>
                <a:gd name="T38" fmla="*/ 152 w 152"/>
                <a:gd name="T39" fmla="*/ 193 h 1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193">
                  <a:moveTo>
                    <a:pt x="152" y="0"/>
                  </a:moveTo>
                  <a:lnTo>
                    <a:pt x="135" y="48"/>
                  </a:lnTo>
                  <a:lnTo>
                    <a:pt x="103" y="66"/>
                  </a:lnTo>
                  <a:lnTo>
                    <a:pt x="62" y="63"/>
                  </a:lnTo>
                  <a:lnTo>
                    <a:pt x="35" y="100"/>
                  </a:lnTo>
                  <a:lnTo>
                    <a:pt x="0" y="106"/>
                  </a:lnTo>
                  <a:lnTo>
                    <a:pt x="32" y="160"/>
                  </a:lnTo>
                  <a:lnTo>
                    <a:pt x="85" y="193"/>
                  </a:lnTo>
                  <a:lnTo>
                    <a:pt x="108" y="145"/>
                  </a:lnTo>
                  <a:lnTo>
                    <a:pt x="143" y="115"/>
                  </a:lnTo>
                  <a:lnTo>
                    <a:pt x="143" y="7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7" name="Freeform 381"/>
            <p:cNvSpPr>
              <a:spLocks/>
            </p:cNvSpPr>
            <p:nvPr/>
          </p:nvSpPr>
          <p:spPr bwMode="auto">
            <a:xfrm>
              <a:off x="7093" y="2389"/>
              <a:ext cx="30" cy="66"/>
            </a:xfrm>
            <a:custGeom>
              <a:avLst/>
              <a:gdLst>
                <a:gd name="T0" fmla="*/ 0 w 90"/>
                <a:gd name="T1" fmla="*/ 0 h 196"/>
                <a:gd name="T2" fmla="*/ 0 w 90"/>
                <a:gd name="T3" fmla="*/ 0 h 196"/>
                <a:gd name="T4" fmla="*/ 0 w 90"/>
                <a:gd name="T5" fmla="*/ 0 h 196"/>
                <a:gd name="T6" fmla="*/ 0 w 90"/>
                <a:gd name="T7" fmla="*/ 0 h 196"/>
                <a:gd name="T8" fmla="*/ 0 w 90"/>
                <a:gd name="T9" fmla="*/ 0 h 196"/>
                <a:gd name="T10" fmla="*/ 0 w 90"/>
                <a:gd name="T11" fmla="*/ 0 h 196"/>
                <a:gd name="T12" fmla="*/ 0 w 90"/>
                <a:gd name="T13" fmla="*/ 0 h 196"/>
                <a:gd name="T14" fmla="*/ 0 w 90"/>
                <a:gd name="T15" fmla="*/ 0 h 196"/>
                <a:gd name="T16" fmla="*/ 0 w 90"/>
                <a:gd name="T17" fmla="*/ 0 h 196"/>
                <a:gd name="T18" fmla="*/ 0 w 90"/>
                <a:gd name="T19" fmla="*/ 0 h 196"/>
                <a:gd name="T20" fmla="*/ 0 w 90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196"/>
                <a:gd name="T35" fmla="*/ 90 w 90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196">
                  <a:moveTo>
                    <a:pt x="13" y="0"/>
                  </a:moveTo>
                  <a:lnTo>
                    <a:pt x="0" y="51"/>
                  </a:lnTo>
                  <a:lnTo>
                    <a:pt x="0" y="99"/>
                  </a:lnTo>
                  <a:lnTo>
                    <a:pt x="24" y="136"/>
                  </a:lnTo>
                  <a:lnTo>
                    <a:pt x="19" y="165"/>
                  </a:lnTo>
                  <a:lnTo>
                    <a:pt x="59" y="165"/>
                  </a:lnTo>
                  <a:lnTo>
                    <a:pt x="90" y="196"/>
                  </a:lnTo>
                  <a:lnTo>
                    <a:pt x="73" y="142"/>
                  </a:lnTo>
                  <a:lnTo>
                    <a:pt x="54" y="123"/>
                  </a:lnTo>
                  <a:lnTo>
                    <a:pt x="24" y="6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8" name="Freeform 382"/>
            <p:cNvSpPr>
              <a:spLocks/>
            </p:cNvSpPr>
            <p:nvPr/>
          </p:nvSpPr>
          <p:spPr bwMode="auto">
            <a:xfrm>
              <a:off x="7122" y="2369"/>
              <a:ext cx="48" cy="30"/>
            </a:xfrm>
            <a:custGeom>
              <a:avLst/>
              <a:gdLst>
                <a:gd name="T0" fmla="*/ 0 w 144"/>
                <a:gd name="T1" fmla="*/ 0 h 91"/>
                <a:gd name="T2" fmla="*/ 0 w 144"/>
                <a:gd name="T3" fmla="*/ 0 h 91"/>
                <a:gd name="T4" fmla="*/ 0 w 144"/>
                <a:gd name="T5" fmla="*/ 0 h 91"/>
                <a:gd name="T6" fmla="*/ 0 w 144"/>
                <a:gd name="T7" fmla="*/ 0 h 91"/>
                <a:gd name="T8" fmla="*/ 0 w 144"/>
                <a:gd name="T9" fmla="*/ 0 h 91"/>
                <a:gd name="T10" fmla="*/ 0 w 144"/>
                <a:gd name="T11" fmla="*/ 0 h 91"/>
                <a:gd name="T12" fmla="*/ 0 w 144"/>
                <a:gd name="T13" fmla="*/ 0 h 91"/>
                <a:gd name="T14" fmla="*/ 0 w 144"/>
                <a:gd name="T15" fmla="*/ 0 h 91"/>
                <a:gd name="T16" fmla="*/ 0 w 144"/>
                <a:gd name="T17" fmla="*/ 0 h 91"/>
                <a:gd name="T18" fmla="*/ 0 w 144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4"/>
                <a:gd name="T31" fmla="*/ 0 h 91"/>
                <a:gd name="T32" fmla="*/ 144 w 144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4" h="91">
                  <a:moveTo>
                    <a:pt x="144" y="18"/>
                  </a:moveTo>
                  <a:lnTo>
                    <a:pt x="120" y="0"/>
                  </a:lnTo>
                  <a:lnTo>
                    <a:pt x="95" y="24"/>
                  </a:lnTo>
                  <a:lnTo>
                    <a:pt x="63" y="18"/>
                  </a:lnTo>
                  <a:lnTo>
                    <a:pt x="54" y="39"/>
                  </a:lnTo>
                  <a:lnTo>
                    <a:pt x="0" y="18"/>
                  </a:lnTo>
                  <a:lnTo>
                    <a:pt x="49" y="91"/>
                  </a:lnTo>
                  <a:lnTo>
                    <a:pt x="76" y="87"/>
                  </a:lnTo>
                  <a:lnTo>
                    <a:pt x="95" y="61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9" name="Freeform 383"/>
            <p:cNvSpPr>
              <a:spLocks/>
            </p:cNvSpPr>
            <p:nvPr/>
          </p:nvSpPr>
          <p:spPr bwMode="auto">
            <a:xfrm>
              <a:off x="6783" y="2766"/>
              <a:ext cx="748" cy="275"/>
            </a:xfrm>
            <a:custGeom>
              <a:avLst/>
              <a:gdLst>
                <a:gd name="T0" fmla="*/ 0 w 2245"/>
                <a:gd name="T1" fmla="*/ 0 h 824"/>
                <a:gd name="T2" fmla="*/ 0 w 2245"/>
                <a:gd name="T3" fmla="*/ 0 h 824"/>
                <a:gd name="T4" fmla="*/ 0 w 2245"/>
                <a:gd name="T5" fmla="*/ 0 h 824"/>
                <a:gd name="T6" fmla="*/ 0 w 2245"/>
                <a:gd name="T7" fmla="*/ 0 h 824"/>
                <a:gd name="T8" fmla="*/ 0 w 2245"/>
                <a:gd name="T9" fmla="*/ 0 h 824"/>
                <a:gd name="T10" fmla="*/ 0 w 2245"/>
                <a:gd name="T11" fmla="*/ 0 h 824"/>
                <a:gd name="T12" fmla="*/ 0 w 2245"/>
                <a:gd name="T13" fmla="*/ 0 h 824"/>
                <a:gd name="T14" fmla="*/ 0 w 2245"/>
                <a:gd name="T15" fmla="*/ 0 h 824"/>
                <a:gd name="T16" fmla="*/ 0 w 2245"/>
                <a:gd name="T17" fmla="*/ 0 h 824"/>
                <a:gd name="T18" fmla="*/ 0 w 2245"/>
                <a:gd name="T19" fmla="*/ 0 h 824"/>
                <a:gd name="T20" fmla="*/ 0 w 2245"/>
                <a:gd name="T21" fmla="*/ 0 h 824"/>
                <a:gd name="T22" fmla="*/ 0 w 2245"/>
                <a:gd name="T23" fmla="*/ 0 h 824"/>
                <a:gd name="T24" fmla="*/ 0 w 2245"/>
                <a:gd name="T25" fmla="*/ 0 h 824"/>
                <a:gd name="T26" fmla="*/ 0 w 2245"/>
                <a:gd name="T27" fmla="*/ 0 h 824"/>
                <a:gd name="T28" fmla="*/ 0 w 2245"/>
                <a:gd name="T29" fmla="*/ 0 h 824"/>
                <a:gd name="T30" fmla="*/ 0 w 2245"/>
                <a:gd name="T31" fmla="*/ 0 h 824"/>
                <a:gd name="T32" fmla="*/ 0 w 2245"/>
                <a:gd name="T33" fmla="*/ 0 h 824"/>
                <a:gd name="T34" fmla="*/ 0 w 2245"/>
                <a:gd name="T35" fmla="*/ 0 h 824"/>
                <a:gd name="T36" fmla="*/ 0 w 2245"/>
                <a:gd name="T37" fmla="*/ 0 h 824"/>
                <a:gd name="T38" fmla="*/ 0 w 2245"/>
                <a:gd name="T39" fmla="*/ 0 h 824"/>
                <a:gd name="T40" fmla="*/ 0 w 2245"/>
                <a:gd name="T41" fmla="*/ 0 h 824"/>
                <a:gd name="T42" fmla="*/ 0 w 2245"/>
                <a:gd name="T43" fmla="*/ 0 h 824"/>
                <a:gd name="T44" fmla="*/ 0 w 2245"/>
                <a:gd name="T45" fmla="*/ 0 h 824"/>
                <a:gd name="T46" fmla="*/ 0 w 2245"/>
                <a:gd name="T47" fmla="*/ 0 h 824"/>
                <a:gd name="T48" fmla="*/ 0 w 2245"/>
                <a:gd name="T49" fmla="*/ 0 h 824"/>
                <a:gd name="T50" fmla="*/ 0 w 2245"/>
                <a:gd name="T51" fmla="*/ 0 h 824"/>
                <a:gd name="T52" fmla="*/ 0 w 2245"/>
                <a:gd name="T53" fmla="*/ 0 h 824"/>
                <a:gd name="T54" fmla="*/ 0 w 2245"/>
                <a:gd name="T55" fmla="*/ 0 h 824"/>
                <a:gd name="T56" fmla="*/ 0 w 2245"/>
                <a:gd name="T57" fmla="*/ 0 h 824"/>
                <a:gd name="T58" fmla="*/ 0 w 2245"/>
                <a:gd name="T59" fmla="*/ 0 h 824"/>
                <a:gd name="T60" fmla="*/ 0 w 2245"/>
                <a:gd name="T61" fmla="*/ 0 h 824"/>
                <a:gd name="T62" fmla="*/ 0 w 2245"/>
                <a:gd name="T63" fmla="*/ 0 h 824"/>
                <a:gd name="T64" fmla="*/ 0 w 2245"/>
                <a:gd name="T65" fmla="*/ 0 h 824"/>
                <a:gd name="T66" fmla="*/ 0 w 2245"/>
                <a:gd name="T67" fmla="*/ 0 h 824"/>
                <a:gd name="T68" fmla="*/ 0 w 2245"/>
                <a:gd name="T69" fmla="*/ 0 h 824"/>
                <a:gd name="T70" fmla="*/ 0 w 2245"/>
                <a:gd name="T71" fmla="*/ 0 h 824"/>
                <a:gd name="T72" fmla="*/ 0 w 2245"/>
                <a:gd name="T73" fmla="*/ 0 h 824"/>
                <a:gd name="T74" fmla="*/ 0 w 2245"/>
                <a:gd name="T75" fmla="*/ 0 h 824"/>
                <a:gd name="T76" fmla="*/ 0 w 2245"/>
                <a:gd name="T77" fmla="*/ 0 h 824"/>
                <a:gd name="T78" fmla="*/ 0 w 2245"/>
                <a:gd name="T79" fmla="*/ 0 h 824"/>
                <a:gd name="T80" fmla="*/ 0 w 2245"/>
                <a:gd name="T81" fmla="*/ 0 h 824"/>
                <a:gd name="T82" fmla="*/ 0 w 2245"/>
                <a:gd name="T83" fmla="*/ 0 h 824"/>
                <a:gd name="T84" fmla="*/ 0 w 2245"/>
                <a:gd name="T85" fmla="*/ 0 h 824"/>
                <a:gd name="T86" fmla="*/ 0 w 2245"/>
                <a:gd name="T87" fmla="*/ 0 h 824"/>
                <a:gd name="T88" fmla="*/ 0 w 2245"/>
                <a:gd name="T89" fmla="*/ 0 h 824"/>
                <a:gd name="T90" fmla="*/ 0 w 2245"/>
                <a:gd name="T91" fmla="*/ 0 h 824"/>
                <a:gd name="T92" fmla="*/ 0 w 2245"/>
                <a:gd name="T93" fmla="*/ 0 h 824"/>
                <a:gd name="T94" fmla="*/ 0 w 2245"/>
                <a:gd name="T95" fmla="*/ 0 h 824"/>
                <a:gd name="T96" fmla="*/ 0 w 2245"/>
                <a:gd name="T97" fmla="*/ 0 h 824"/>
                <a:gd name="T98" fmla="*/ 0 w 2245"/>
                <a:gd name="T99" fmla="*/ 0 h 824"/>
                <a:gd name="T100" fmla="*/ 0 w 2245"/>
                <a:gd name="T101" fmla="*/ 0 h 824"/>
                <a:gd name="T102" fmla="*/ 0 w 2245"/>
                <a:gd name="T103" fmla="*/ 0 h 824"/>
                <a:gd name="T104" fmla="*/ 0 w 2245"/>
                <a:gd name="T105" fmla="*/ 0 h 824"/>
                <a:gd name="T106" fmla="*/ 0 w 2245"/>
                <a:gd name="T107" fmla="*/ 0 h 824"/>
                <a:gd name="T108" fmla="*/ 0 w 2245"/>
                <a:gd name="T109" fmla="*/ 0 h 824"/>
                <a:gd name="T110" fmla="*/ 0 w 2245"/>
                <a:gd name="T111" fmla="*/ 0 h 824"/>
                <a:gd name="T112" fmla="*/ 0 w 2245"/>
                <a:gd name="T113" fmla="*/ 0 h 824"/>
                <a:gd name="T114" fmla="*/ 0 w 2245"/>
                <a:gd name="T115" fmla="*/ 0 h 824"/>
                <a:gd name="T116" fmla="*/ 0 w 2245"/>
                <a:gd name="T117" fmla="*/ 0 h 824"/>
                <a:gd name="T118" fmla="*/ 0 w 2245"/>
                <a:gd name="T119" fmla="*/ 0 h 824"/>
                <a:gd name="T120" fmla="*/ 0 w 2245"/>
                <a:gd name="T121" fmla="*/ 0 h 824"/>
                <a:gd name="T122" fmla="*/ 0 w 2245"/>
                <a:gd name="T123" fmla="*/ 0 h 824"/>
                <a:gd name="T124" fmla="*/ 0 w 2245"/>
                <a:gd name="T125" fmla="*/ 0 h 8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45"/>
                <a:gd name="T190" fmla="*/ 0 h 824"/>
                <a:gd name="T191" fmla="*/ 2245 w 2245"/>
                <a:gd name="T192" fmla="*/ 824 h 8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45" h="824">
                  <a:moveTo>
                    <a:pt x="13" y="652"/>
                  </a:moveTo>
                  <a:lnTo>
                    <a:pt x="38" y="620"/>
                  </a:lnTo>
                  <a:lnTo>
                    <a:pt x="38" y="580"/>
                  </a:lnTo>
                  <a:lnTo>
                    <a:pt x="71" y="558"/>
                  </a:lnTo>
                  <a:lnTo>
                    <a:pt x="74" y="498"/>
                  </a:lnTo>
                  <a:lnTo>
                    <a:pt x="112" y="468"/>
                  </a:lnTo>
                  <a:lnTo>
                    <a:pt x="103" y="420"/>
                  </a:lnTo>
                  <a:lnTo>
                    <a:pt x="156" y="390"/>
                  </a:lnTo>
                  <a:lnTo>
                    <a:pt x="169" y="348"/>
                  </a:lnTo>
                  <a:lnTo>
                    <a:pt x="205" y="350"/>
                  </a:lnTo>
                  <a:lnTo>
                    <a:pt x="238" y="320"/>
                  </a:lnTo>
                  <a:lnTo>
                    <a:pt x="317" y="339"/>
                  </a:lnTo>
                  <a:lnTo>
                    <a:pt x="358" y="324"/>
                  </a:lnTo>
                  <a:lnTo>
                    <a:pt x="399" y="287"/>
                  </a:lnTo>
                  <a:lnTo>
                    <a:pt x="416" y="311"/>
                  </a:lnTo>
                  <a:lnTo>
                    <a:pt x="457" y="316"/>
                  </a:lnTo>
                  <a:lnTo>
                    <a:pt x="468" y="345"/>
                  </a:lnTo>
                  <a:lnTo>
                    <a:pt x="497" y="380"/>
                  </a:lnTo>
                  <a:lnTo>
                    <a:pt x="548" y="390"/>
                  </a:lnTo>
                  <a:lnTo>
                    <a:pt x="493" y="428"/>
                  </a:lnTo>
                  <a:lnTo>
                    <a:pt x="444" y="424"/>
                  </a:lnTo>
                  <a:lnTo>
                    <a:pt x="416" y="450"/>
                  </a:lnTo>
                  <a:lnTo>
                    <a:pt x="416" y="498"/>
                  </a:lnTo>
                  <a:lnTo>
                    <a:pt x="383" y="550"/>
                  </a:lnTo>
                  <a:lnTo>
                    <a:pt x="378" y="588"/>
                  </a:lnTo>
                  <a:lnTo>
                    <a:pt x="334" y="594"/>
                  </a:lnTo>
                  <a:lnTo>
                    <a:pt x="304" y="624"/>
                  </a:lnTo>
                  <a:lnTo>
                    <a:pt x="321" y="676"/>
                  </a:lnTo>
                  <a:lnTo>
                    <a:pt x="304" y="715"/>
                  </a:lnTo>
                  <a:lnTo>
                    <a:pt x="354" y="676"/>
                  </a:lnTo>
                  <a:lnTo>
                    <a:pt x="386" y="614"/>
                  </a:lnTo>
                  <a:lnTo>
                    <a:pt x="419" y="546"/>
                  </a:lnTo>
                  <a:lnTo>
                    <a:pt x="457" y="532"/>
                  </a:lnTo>
                  <a:lnTo>
                    <a:pt x="457" y="484"/>
                  </a:lnTo>
                  <a:lnTo>
                    <a:pt x="493" y="476"/>
                  </a:lnTo>
                  <a:lnTo>
                    <a:pt x="493" y="428"/>
                  </a:lnTo>
                  <a:lnTo>
                    <a:pt x="548" y="391"/>
                  </a:lnTo>
                  <a:lnTo>
                    <a:pt x="556" y="420"/>
                  </a:lnTo>
                  <a:lnTo>
                    <a:pt x="605" y="436"/>
                  </a:lnTo>
                  <a:lnTo>
                    <a:pt x="625" y="484"/>
                  </a:lnTo>
                  <a:lnTo>
                    <a:pt x="679" y="503"/>
                  </a:lnTo>
                  <a:lnTo>
                    <a:pt x="744" y="502"/>
                  </a:lnTo>
                  <a:lnTo>
                    <a:pt x="778" y="468"/>
                  </a:lnTo>
                  <a:lnTo>
                    <a:pt x="876" y="450"/>
                  </a:lnTo>
                  <a:lnTo>
                    <a:pt x="896" y="515"/>
                  </a:lnTo>
                  <a:lnTo>
                    <a:pt x="863" y="546"/>
                  </a:lnTo>
                  <a:lnTo>
                    <a:pt x="855" y="598"/>
                  </a:lnTo>
                  <a:lnTo>
                    <a:pt x="823" y="628"/>
                  </a:lnTo>
                  <a:lnTo>
                    <a:pt x="847" y="654"/>
                  </a:lnTo>
                  <a:lnTo>
                    <a:pt x="885" y="632"/>
                  </a:lnTo>
                  <a:lnTo>
                    <a:pt x="925" y="659"/>
                  </a:lnTo>
                  <a:lnTo>
                    <a:pt x="954" y="628"/>
                  </a:lnTo>
                  <a:lnTo>
                    <a:pt x="925" y="584"/>
                  </a:lnTo>
                  <a:lnTo>
                    <a:pt x="909" y="555"/>
                  </a:lnTo>
                  <a:lnTo>
                    <a:pt x="893" y="502"/>
                  </a:lnTo>
                  <a:lnTo>
                    <a:pt x="876" y="450"/>
                  </a:lnTo>
                  <a:lnTo>
                    <a:pt x="925" y="460"/>
                  </a:lnTo>
                  <a:lnTo>
                    <a:pt x="934" y="498"/>
                  </a:lnTo>
                  <a:lnTo>
                    <a:pt x="975" y="521"/>
                  </a:lnTo>
                  <a:lnTo>
                    <a:pt x="1017" y="507"/>
                  </a:lnTo>
                  <a:lnTo>
                    <a:pt x="1017" y="454"/>
                  </a:lnTo>
                  <a:lnTo>
                    <a:pt x="1054" y="441"/>
                  </a:lnTo>
                  <a:lnTo>
                    <a:pt x="1066" y="417"/>
                  </a:lnTo>
                  <a:lnTo>
                    <a:pt x="1102" y="424"/>
                  </a:lnTo>
                  <a:lnTo>
                    <a:pt x="1131" y="384"/>
                  </a:lnTo>
                  <a:lnTo>
                    <a:pt x="1164" y="381"/>
                  </a:lnTo>
                  <a:lnTo>
                    <a:pt x="1197" y="406"/>
                  </a:lnTo>
                  <a:lnTo>
                    <a:pt x="1252" y="398"/>
                  </a:lnTo>
                  <a:lnTo>
                    <a:pt x="1272" y="424"/>
                  </a:lnTo>
                  <a:lnTo>
                    <a:pt x="1313" y="452"/>
                  </a:lnTo>
                  <a:lnTo>
                    <a:pt x="1378" y="398"/>
                  </a:lnTo>
                  <a:lnTo>
                    <a:pt x="1373" y="358"/>
                  </a:lnTo>
                  <a:lnTo>
                    <a:pt x="1419" y="329"/>
                  </a:lnTo>
                  <a:lnTo>
                    <a:pt x="1427" y="289"/>
                  </a:lnTo>
                  <a:lnTo>
                    <a:pt x="1468" y="268"/>
                  </a:lnTo>
                  <a:lnTo>
                    <a:pt x="1488" y="201"/>
                  </a:lnTo>
                  <a:lnTo>
                    <a:pt x="1523" y="201"/>
                  </a:lnTo>
                  <a:lnTo>
                    <a:pt x="1543" y="173"/>
                  </a:lnTo>
                  <a:lnTo>
                    <a:pt x="1592" y="156"/>
                  </a:lnTo>
                  <a:lnTo>
                    <a:pt x="1621" y="102"/>
                  </a:lnTo>
                  <a:lnTo>
                    <a:pt x="1682" y="81"/>
                  </a:lnTo>
                  <a:lnTo>
                    <a:pt x="1707" y="33"/>
                  </a:lnTo>
                  <a:lnTo>
                    <a:pt x="1739" y="0"/>
                  </a:lnTo>
                  <a:lnTo>
                    <a:pt x="1749" y="12"/>
                  </a:lnTo>
                  <a:lnTo>
                    <a:pt x="1773" y="68"/>
                  </a:lnTo>
                  <a:lnTo>
                    <a:pt x="1765" y="108"/>
                  </a:lnTo>
                  <a:lnTo>
                    <a:pt x="1802" y="94"/>
                  </a:lnTo>
                  <a:lnTo>
                    <a:pt x="1806" y="164"/>
                  </a:lnTo>
                  <a:lnTo>
                    <a:pt x="1843" y="182"/>
                  </a:lnTo>
                  <a:lnTo>
                    <a:pt x="1839" y="233"/>
                  </a:lnTo>
                  <a:lnTo>
                    <a:pt x="1888" y="249"/>
                  </a:lnTo>
                  <a:lnTo>
                    <a:pt x="1896" y="303"/>
                  </a:lnTo>
                  <a:lnTo>
                    <a:pt x="1949" y="289"/>
                  </a:lnTo>
                  <a:lnTo>
                    <a:pt x="1973" y="254"/>
                  </a:lnTo>
                  <a:lnTo>
                    <a:pt x="1990" y="272"/>
                  </a:lnTo>
                  <a:lnTo>
                    <a:pt x="2041" y="268"/>
                  </a:lnTo>
                  <a:lnTo>
                    <a:pt x="2057" y="297"/>
                  </a:lnTo>
                  <a:lnTo>
                    <a:pt x="2085" y="280"/>
                  </a:lnTo>
                  <a:lnTo>
                    <a:pt x="2102" y="311"/>
                  </a:lnTo>
                  <a:lnTo>
                    <a:pt x="2135" y="311"/>
                  </a:lnTo>
                  <a:lnTo>
                    <a:pt x="2110" y="339"/>
                  </a:lnTo>
                  <a:lnTo>
                    <a:pt x="2151" y="353"/>
                  </a:lnTo>
                  <a:lnTo>
                    <a:pt x="2197" y="390"/>
                  </a:lnTo>
                  <a:lnTo>
                    <a:pt x="2164" y="415"/>
                  </a:lnTo>
                  <a:lnTo>
                    <a:pt x="2176" y="460"/>
                  </a:lnTo>
                  <a:lnTo>
                    <a:pt x="2176" y="498"/>
                  </a:lnTo>
                  <a:lnTo>
                    <a:pt x="2245" y="502"/>
                  </a:lnTo>
                  <a:lnTo>
                    <a:pt x="2241" y="536"/>
                  </a:lnTo>
                  <a:lnTo>
                    <a:pt x="2241" y="590"/>
                  </a:lnTo>
                  <a:lnTo>
                    <a:pt x="2205" y="580"/>
                  </a:lnTo>
                  <a:lnTo>
                    <a:pt x="2184" y="550"/>
                  </a:lnTo>
                  <a:lnTo>
                    <a:pt x="2151" y="563"/>
                  </a:lnTo>
                  <a:lnTo>
                    <a:pt x="2126" y="524"/>
                  </a:lnTo>
                  <a:lnTo>
                    <a:pt x="2082" y="546"/>
                  </a:lnTo>
                  <a:lnTo>
                    <a:pt x="2033" y="507"/>
                  </a:lnTo>
                  <a:lnTo>
                    <a:pt x="2012" y="460"/>
                  </a:lnTo>
                  <a:lnTo>
                    <a:pt x="1978" y="494"/>
                  </a:lnTo>
                  <a:lnTo>
                    <a:pt x="1953" y="480"/>
                  </a:lnTo>
                  <a:lnTo>
                    <a:pt x="1912" y="507"/>
                  </a:lnTo>
                  <a:lnTo>
                    <a:pt x="1912" y="459"/>
                  </a:lnTo>
                  <a:lnTo>
                    <a:pt x="1876" y="454"/>
                  </a:lnTo>
                  <a:lnTo>
                    <a:pt x="1871" y="406"/>
                  </a:lnTo>
                  <a:lnTo>
                    <a:pt x="1831" y="391"/>
                  </a:lnTo>
                  <a:lnTo>
                    <a:pt x="1800" y="411"/>
                  </a:lnTo>
                  <a:lnTo>
                    <a:pt x="1813" y="455"/>
                  </a:lnTo>
                  <a:lnTo>
                    <a:pt x="1817" y="484"/>
                  </a:lnTo>
                  <a:lnTo>
                    <a:pt x="1838" y="529"/>
                  </a:lnTo>
                  <a:lnTo>
                    <a:pt x="1879" y="558"/>
                  </a:lnTo>
                  <a:lnTo>
                    <a:pt x="1866" y="595"/>
                  </a:lnTo>
                  <a:lnTo>
                    <a:pt x="1898" y="624"/>
                  </a:lnTo>
                  <a:lnTo>
                    <a:pt x="1849" y="640"/>
                  </a:lnTo>
                  <a:lnTo>
                    <a:pt x="1808" y="615"/>
                  </a:lnTo>
                  <a:lnTo>
                    <a:pt x="1780" y="656"/>
                  </a:lnTo>
                  <a:lnTo>
                    <a:pt x="1731" y="640"/>
                  </a:lnTo>
                  <a:lnTo>
                    <a:pt x="1682" y="669"/>
                  </a:lnTo>
                  <a:lnTo>
                    <a:pt x="1657" y="690"/>
                  </a:lnTo>
                  <a:lnTo>
                    <a:pt x="1584" y="694"/>
                  </a:lnTo>
                  <a:lnTo>
                    <a:pt x="1588" y="661"/>
                  </a:lnTo>
                  <a:lnTo>
                    <a:pt x="1576" y="632"/>
                  </a:lnTo>
                  <a:lnTo>
                    <a:pt x="1605" y="607"/>
                  </a:lnTo>
                  <a:lnTo>
                    <a:pt x="1576" y="566"/>
                  </a:lnTo>
                  <a:lnTo>
                    <a:pt x="1605" y="525"/>
                  </a:lnTo>
                  <a:lnTo>
                    <a:pt x="1588" y="488"/>
                  </a:lnTo>
                  <a:lnTo>
                    <a:pt x="1661" y="460"/>
                  </a:lnTo>
                  <a:lnTo>
                    <a:pt x="1702" y="443"/>
                  </a:lnTo>
                  <a:lnTo>
                    <a:pt x="1764" y="406"/>
                  </a:lnTo>
                  <a:lnTo>
                    <a:pt x="1781" y="339"/>
                  </a:lnTo>
                  <a:lnTo>
                    <a:pt x="1710" y="364"/>
                  </a:lnTo>
                  <a:lnTo>
                    <a:pt x="1669" y="353"/>
                  </a:lnTo>
                  <a:lnTo>
                    <a:pt x="1633" y="398"/>
                  </a:lnTo>
                  <a:lnTo>
                    <a:pt x="1584" y="391"/>
                  </a:lnTo>
                  <a:lnTo>
                    <a:pt x="1556" y="436"/>
                  </a:lnTo>
                  <a:lnTo>
                    <a:pt x="1510" y="450"/>
                  </a:lnTo>
                  <a:lnTo>
                    <a:pt x="1496" y="494"/>
                  </a:lnTo>
                  <a:lnTo>
                    <a:pt x="1435" y="503"/>
                  </a:lnTo>
                  <a:lnTo>
                    <a:pt x="1386" y="498"/>
                  </a:lnTo>
                  <a:lnTo>
                    <a:pt x="1357" y="532"/>
                  </a:lnTo>
                  <a:lnTo>
                    <a:pt x="1317" y="524"/>
                  </a:lnTo>
                  <a:lnTo>
                    <a:pt x="1288" y="567"/>
                  </a:lnTo>
                  <a:lnTo>
                    <a:pt x="1255" y="564"/>
                  </a:lnTo>
                  <a:lnTo>
                    <a:pt x="1213" y="598"/>
                  </a:lnTo>
                  <a:lnTo>
                    <a:pt x="1168" y="611"/>
                  </a:lnTo>
                  <a:lnTo>
                    <a:pt x="1164" y="646"/>
                  </a:lnTo>
                  <a:lnTo>
                    <a:pt x="1099" y="667"/>
                  </a:lnTo>
                  <a:lnTo>
                    <a:pt x="1082" y="718"/>
                  </a:lnTo>
                  <a:lnTo>
                    <a:pt x="1049" y="728"/>
                  </a:lnTo>
                  <a:lnTo>
                    <a:pt x="1008" y="756"/>
                  </a:lnTo>
                  <a:lnTo>
                    <a:pt x="962" y="718"/>
                  </a:lnTo>
                  <a:lnTo>
                    <a:pt x="913" y="736"/>
                  </a:lnTo>
                  <a:lnTo>
                    <a:pt x="876" y="710"/>
                  </a:lnTo>
                  <a:lnTo>
                    <a:pt x="823" y="724"/>
                  </a:lnTo>
                  <a:lnTo>
                    <a:pt x="766" y="698"/>
                  </a:lnTo>
                  <a:lnTo>
                    <a:pt x="711" y="715"/>
                  </a:lnTo>
                  <a:lnTo>
                    <a:pt x="679" y="676"/>
                  </a:lnTo>
                  <a:lnTo>
                    <a:pt x="638" y="694"/>
                  </a:lnTo>
                  <a:lnTo>
                    <a:pt x="580" y="688"/>
                  </a:lnTo>
                  <a:lnTo>
                    <a:pt x="531" y="730"/>
                  </a:lnTo>
                  <a:lnTo>
                    <a:pt x="493" y="763"/>
                  </a:lnTo>
                  <a:lnTo>
                    <a:pt x="435" y="750"/>
                  </a:lnTo>
                  <a:lnTo>
                    <a:pt x="395" y="792"/>
                  </a:lnTo>
                  <a:lnTo>
                    <a:pt x="342" y="819"/>
                  </a:lnTo>
                  <a:lnTo>
                    <a:pt x="285" y="824"/>
                  </a:lnTo>
                  <a:lnTo>
                    <a:pt x="268" y="784"/>
                  </a:lnTo>
                  <a:lnTo>
                    <a:pt x="210" y="784"/>
                  </a:lnTo>
                  <a:lnTo>
                    <a:pt x="161" y="740"/>
                  </a:lnTo>
                  <a:lnTo>
                    <a:pt x="99" y="732"/>
                  </a:lnTo>
                  <a:lnTo>
                    <a:pt x="41" y="715"/>
                  </a:lnTo>
                  <a:lnTo>
                    <a:pt x="0" y="688"/>
                  </a:lnTo>
                  <a:lnTo>
                    <a:pt x="13" y="65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0" name="Freeform 384"/>
            <p:cNvSpPr>
              <a:spLocks/>
            </p:cNvSpPr>
            <p:nvPr/>
          </p:nvSpPr>
          <p:spPr bwMode="auto">
            <a:xfrm>
              <a:off x="7358" y="2932"/>
              <a:ext cx="27" cy="39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"/>
                <a:gd name="T28" fmla="*/ 0 h 119"/>
                <a:gd name="T29" fmla="*/ 82 w 82"/>
                <a:gd name="T30" fmla="*/ 119 h 1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" h="119">
                  <a:moveTo>
                    <a:pt x="25" y="0"/>
                  </a:moveTo>
                  <a:lnTo>
                    <a:pt x="33" y="29"/>
                  </a:lnTo>
                  <a:lnTo>
                    <a:pt x="5" y="59"/>
                  </a:lnTo>
                  <a:lnTo>
                    <a:pt x="30" y="83"/>
                  </a:lnTo>
                  <a:lnTo>
                    <a:pt x="0" y="116"/>
                  </a:lnTo>
                  <a:lnTo>
                    <a:pt x="33" y="119"/>
                  </a:lnTo>
                  <a:lnTo>
                    <a:pt x="66" y="78"/>
                  </a:lnTo>
                  <a:lnTo>
                    <a:pt x="82" y="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1" name="Freeform 385"/>
            <p:cNvSpPr>
              <a:spLocks/>
            </p:cNvSpPr>
            <p:nvPr/>
          </p:nvSpPr>
          <p:spPr bwMode="auto">
            <a:xfrm>
              <a:off x="7324" y="2929"/>
              <a:ext cx="22" cy="52"/>
            </a:xfrm>
            <a:custGeom>
              <a:avLst/>
              <a:gdLst>
                <a:gd name="T0" fmla="*/ 0 w 65"/>
                <a:gd name="T1" fmla="*/ 0 h 157"/>
                <a:gd name="T2" fmla="*/ 0 w 65"/>
                <a:gd name="T3" fmla="*/ 0 h 157"/>
                <a:gd name="T4" fmla="*/ 0 w 65"/>
                <a:gd name="T5" fmla="*/ 0 h 157"/>
                <a:gd name="T6" fmla="*/ 0 w 65"/>
                <a:gd name="T7" fmla="*/ 0 h 157"/>
                <a:gd name="T8" fmla="*/ 0 w 65"/>
                <a:gd name="T9" fmla="*/ 0 h 157"/>
                <a:gd name="T10" fmla="*/ 0 w 65"/>
                <a:gd name="T11" fmla="*/ 0 h 157"/>
                <a:gd name="T12" fmla="*/ 0 w 65"/>
                <a:gd name="T13" fmla="*/ 0 h 1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157"/>
                <a:gd name="T23" fmla="*/ 65 w 65"/>
                <a:gd name="T24" fmla="*/ 157 h 1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157">
                  <a:moveTo>
                    <a:pt x="28" y="0"/>
                  </a:moveTo>
                  <a:lnTo>
                    <a:pt x="32" y="29"/>
                  </a:lnTo>
                  <a:lnTo>
                    <a:pt x="4" y="58"/>
                  </a:lnTo>
                  <a:lnTo>
                    <a:pt x="16" y="86"/>
                  </a:lnTo>
                  <a:lnTo>
                    <a:pt x="0" y="157"/>
                  </a:lnTo>
                  <a:lnTo>
                    <a:pt x="65" y="7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2" name="Freeform 386"/>
            <p:cNvSpPr>
              <a:spLocks/>
            </p:cNvSpPr>
            <p:nvPr/>
          </p:nvSpPr>
          <p:spPr bwMode="auto">
            <a:xfrm>
              <a:off x="7380" y="2849"/>
              <a:ext cx="27" cy="31"/>
            </a:xfrm>
            <a:custGeom>
              <a:avLst/>
              <a:gdLst>
                <a:gd name="T0" fmla="*/ 0 w 82"/>
                <a:gd name="T1" fmla="*/ 0 h 92"/>
                <a:gd name="T2" fmla="*/ 0 w 82"/>
                <a:gd name="T3" fmla="*/ 0 h 92"/>
                <a:gd name="T4" fmla="*/ 0 w 82"/>
                <a:gd name="T5" fmla="*/ 0 h 92"/>
                <a:gd name="T6" fmla="*/ 0 w 82"/>
                <a:gd name="T7" fmla="*/ 0 h 92"/>
                <a:gd name="T8" fmla="*/ 0 w 82"/>
                <a:gd name="T9" fmla="*/ 0 h 92"/>
                <a:gd name="T10" fmla="*/ 0 w 82"/>
                <a:gd name="T11" fmla="*/ 0 h 92"/>
                <a:gd name="T12" fmla="*/ 0 w 82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2"/>
                <a:gd name="T23" fmla="*/ 82 w 82"/>
                <a:gd name="T24" fmla="*/ 92 h 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2">
                  <a:moveTo>
                    <a:pt x="0" y="0"/>
                  </a:moveTo>
                  <a:lnTo>
                    <a:pt x="16" y="17"/>
                  </a:lnTo>
                  <a:lnTo>
                    <a:pt x="16" y="92"/>
                  </a:lnTo>
                  <a:lnTo>
                    <a:pt x="82" y="79"/>
                  </a:lnTo>
                  <a:lnTo>
                    <a:pt x="54" y="51"/>
                  </a:lnTo>
                  <a:lnTo>
                    <a:pt x="7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3" name="Freeform 387"/>
            <p:cNvSpPr>
              <a:spLocks/>
            </p:cNvSpPr>
            <p:nvPr/>
          </p:nvSpPr>
          <p:spPr bwMode="auto">
            <a:xfrm>
              <a:off x="7334" y="2780"/>
              <a:ext cx="38" cy="96"/>
            </a:xfrm>
            <a:custGeom>
              <a:avLst/>
              <a:gdLst>
                <a:gd name="T0" fmla="*/ 0 w 114"/>
                <a:gd name="T1" fmla="*/ 0 h 288"/>
                <a:gd name="T2" fmla="*/ 0 w 114"/>
                <a:gd name="T3" fmla="*/ 0 h 288"/>
                <a:gd name="T4" fmla="*/ 0 w 114"/>
                <a:gd name="T5" fmla="*/ 0 h 288"/>
                <a:gd name="T6" fmla="*/ 0 w 114"/>
                <a:gd name="T7" fmla="*/ 0 h 288"/>
                <a:gd name="T8" fmla="*/ 0 w 114"/>
                <a:gd name="T9" fmla="*/ 0 h 288"/>
                <a:gd name="T10" fmla="*/ 0 w 114"/>
                <a:gd name="T11" fmla="*/ 0 h 288"/>
                <a:gd name="T12" fmla="*/ 0 w 114"/>
                <a:gd name="T13" fmla="*/ 0 h 288"/>
                <a:gd name="T14" fmla="*/ 0 w 114"/>
                <a:gd name="T15" fmla="*/ 0 h 288"/>
                <a:gd name="T16" fmla="*/ 0 w 114"/>
                <a:gd name="T17" fmla="*/ 0 h 288"/>
                <a:gd name="T18" fmla="*/ 0 w 114"/>
                <a:gd name="T19" fmla="*/ 0 h 288"/>
                <a:gd name="T20" fmla="*/ 0 w 114"/>
                <a:gd name="T21" fmla="*/ 0 h 288"/>
                <a:gd name="T22" fmla="*/ 0 w 114"/>
                <a:gd name="T23" fmla="*/ 0 h 288"/>
                <a:gd name="T24" fmla="*/ 0 w 114"/>
                <a:gd name="T25" fmla="*/ 0 h 288"/>
                <a:gd name="T26" fmla="*/ 0 w 114"/>
                <a:gd name="T27" fmla="*/ 0 h 288"/>
                <a:gd name="T28" fmla="*/ 0 w 114"/>
                <a:gd name="T29" fmla="*/ 0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288"/>
                <a:gd name="T47" fmla="*/ 114 w 114"/>
                <a:gd name="T48" fmla="*/ 288 h 2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288">
                  <a:moveTo>
                    <a:pt x="78" y="0"/>
                  </a:moveTo>
                  <a:lnTo>
                    <a:pt x="54" y="62"/>
                  </a:lnTo>
                  <a:lnTo>
                    <a:pt x="70" y="124"/>
                  </a:lnTo>
                  <a:lnTo>
                    <a:pt x="54" y="165"/>
                  </a:lnTo>
                  <a:lnTo>
                    <a:pt x="73" y="193"/>
                  </a:lnTo>
                  <a:lnTo>
                    <a:pt x="41" y="251"/>
                  </a:lnTo>
                  <a:lnTo>
                    <a:pt x="0" y="271"/>
                  </a:lnTo>
                  <a:lnTo>
                    <a:pt x="37" y="280"/>
                  </a:lnTo>
                  <a:lnTo>
                    <a:pt x="54" y="288"/>
                  </a:lnTo>
                  <a:lnTo>
                    <a:pt x="95" y="263"/>
                  </a:lnTo>
                  <a:lnTo>
                    <a:pt x="114" y="185"/>
                  </a:lnTo>
                  <a:lnTo>
                    <a:pt x="82" y="165"/>
                  </a:lnTo>
                  <a:lnTo>
                    <a:pt x="98" y="127"/>
                  </a:lnTo>
                  <a:lnTo>
                    <a:pt x="73" y="82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4" name="Freeform 388"/>
            <p:cNvSpPr>
              <a:spLocks/>
            </p:cNvSpPr>
            <p:nvPr/>
          </p:nvSpPr>
          <p:spPr bwMode="auto">
            <a:xfrm>
              <a:off x="7278" y="2830"/>
              <a:ext cx="45" cy="81"/>
            </a:xfrm>
            <a:custGeom>
              <a:avLst/>
              <a:gdLst>
                <a:gd name="T0" fmla="*/ 0 w 135"/>
                <a:gd name="T1" fmla="*/ 0 h 243"/>
                <a:gd name="T2" fmla="*/ 0 w 135"/>
                <a:gd name="T3" fmla="*/ 0 h 243"/>
                <a:gd name="T4" fmla="*/ 0 w 135"/>
                <a:gd name="T5" fmla="*/ 0 h 243"/>
                <a:gd name="T6" fmla="*/ 0 w 135"/>
                <a:gd name="T7" fmla="*/ 0 h 243"/>
                <a:gd name="T8" fmla="*/ 0 w 135"/>
                <a:gd name="T9" fmla="*/ 0 h 243"/>
                <a:gd name="T10" fmla="*/ 0 w 135"/>
                <a:gd name="T11" fmla="*/ 0 h 243"/>
                <a:gd name="T12" fmla="*/ 0 w 135"/>
                <a:gd name="T13" fmla="*/ 0 h 243"/>
                <a:gd name="T14" fmla="*/ 0 w 135"/>
                <a:gd name="T15" fmla="*/ 0 h 243"/>
                <a:gd name="T16" fmla="*/ 0 w 135"/>
                <a:gd name="T17" fmla="*/ 0 h 243"/>
                <a:gd name="T18" fmla="*/ 0 w 135"/>
                <a:gd name="T19" fmla="*/ 0 h 243"/>
                <a:gd name="T20" fmla="*/ 0 w 135"/>
                <a:gd name="T21" fmla="*/ 0 h 243"/>
                <a:gd name="T22" fmla="*/ 0 w 135"/>
                <a:gd name="T23" fmla="*/ 0 h 243"/>
                <a:gd name="T24" fmla="*/ 0 w 135"/>
                <a:gd name="T25" fmla="*/ 0 h 243"/>
                <a:gd name="T26" fmla="*/ 0 w 135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5"/>
                <a:gd name="T43" fmla="*/ 0 h 243"/>
                <a:gd name="T44" fmla="*/ 135 w 135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5" h="243">
                  <a:moveTo>
                    <a:pt x="102" y="0"/>
                  </a:moveTo>
                  <a:lnTo>
                    <a:pt x="57" y="25"/>
                  </a:lnTo>
                  <a:lnTo>
                    <a:pt x="70" y="54"/>
                  </a:lnTo>
                  <a:lnTo>
                    <a:pt x="53" y="111"/>
                  </a:lnTo>
                  <a:lnTo>
                    <a:pt x="24" y="140"/>
                  </a:lnTo>
                  <a:lnTo>
                    <a:pt x="24" y="173"/>
                  </a:lnTo>
                  <a:lnTo>
                    <a:pt x="21" y="206"/>
                  </a:lnTo>
                  <a:lnTo>
                    <a:pt x="0" y="243"/>
                  </a:lnTo>
                  <a:lnTo>
                    <a:pt x="53" y="219"/>
                  </a:lnTo>
                  <a:lnTo>
                    <a:pt x="70" y="160"/>
                  </a:lnTo>
                  <a:lnTo>
                    <a:pt x="135" y="136"/>
                  </a:lnTo>
                  <a:lnTo>
                    <a:pt x="94" y="103"/>
                  </a:lnTo>
                  <a:lnTo>
                    <a:pt x="94" y="7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5" name="Freeform 389"/>
            <p:cNvSpPr>
              <a:spLocks/>
            </p:cNvSpPr>
            <p:nvPr/>
          </p:nvSpPr>
          <p:spPr bwMode="auto">
            <a:xfrm>
              <a:off x="7168" y="2903"/>
              <a:ext cx="50" cy="25"/>
            </a:xfrm>
            <a:custGeom>
              <a:avLst/>
              <a:gdLst>
                <a:gd name="T0" fmla="*/ 0 w 150"/>
                <a:gd name="T1" fmla="*/ 0 h 73"/>
                <a:gd name="T2" fmla="*/ 0 w 150"/>
                <a:gd name="T3" fmla="*/ 0 h 73"/>
                <a:gd name="T4" fmla="*/ 0 w 150"/>
                <a:gd name="T5" fmla="*/ 0 h 73"/>
                <a:gd name="T6" fmla="*/ 0 w 150"/>
                <a:gd name="T7" fmla="*/ 0 h 73"/>
                <a:gd name="T8" fmla="*/ 0 w 150"/>
                <a:gd name="T9" fmla="*/ 0 h 73"/>
                <a:gd name="T10" fmla="*/ 0 w 150"/>
                <a:gd name="T11" fmla="*/ 0 h 73"/>
                <a:gd name="T12" fmla="*/ 0 w 150"/>
                <a:gd name="T13" fmla="*/ 0 h 73"/>
                <a:gd name="T14" fmla="*/ 0 w 150"/>
                <a:gd name="T15" fmla="*/ 0 h 73"/>
                <a:gd name="T16" fmla="*/ 0 w 150"/>
                <a:gd name="T17" fmla="*/ 0 h 73"/>
                <a:gd name="T18" fmla="*/ 0 w 150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73"/>
                <a:gd name="T32" fmla="*/ 150 w 150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73">
                  <a:moveTo>
                    <a:pt x="0" y="0"/>
                  </a:moveTo>
                  <a:lnTo>
                    <a:pt x="20" y="8"/>
                  </a:lnTo>
                  <a:lnTo>
                    <a:pt x="49" y="11"/>
                  </a:lnTo>
                  <a:lnTo>
                    <a:pt x="77" y="11"/>
                  </a:lnTo>
                  <a:lnTo>
                    <a:pt x="98" y="32"/>
                  </a:lnTo>
                  <a:lnTo>
                    <a:pt x="110" y="49"/>
                  </a:lnTo>
                  <a:lnTo>
                    <a:pt x="150" y="65"/>
                  </a:lnTo>
                  <a:lnTo>
                    <a:pt x="114" y="73"/>
                  </a:lnTo>
                  <a:lnTo>
                    <a:pt x="65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6" name="Freeform 390"/>
            <p:cNvSpPr>
              <a:spLocks/>
            </p:cNvSpPr>
            <p:nvPr/>
          </p:nvSpPr>
          <p:spPr bwMode="auto">
            <a:xfrm>
              <a:off x="7088" y="2910"/>
              <a:ext cx="81" cy="53"/>
            </a:xfrm>
            <a:custGeom>
              <a:avLst/>
              <a:gdLst>
                <a:gd name="T0" fmla="*/ 0 w 241"/>
                <a:gd name="T1" fmla="*/ 0 h 160"/>
                <a:gd name="T2" fmla="*/ 0 w 241"/>
                <a:gd name="T3" fmla="*/ 0 h 160"/>
                <a:gd name="T4" fmla="*/ 0 w 241"/>
                <a:gd name="T5" fmla="*/ 0 h 160"/>
                <a:gd name="T6" fmla="*/ 0 w 241"/>
                <a:gd name="T7" fmla="*/ 0 h 160"/>
                <a:gd name="T8" fmla="*/ 0 w 241"/>
                <a:gd name="T9" fmla="*/ 0 h 160"/>
                <a:gd name="T10" fmla="*/ 0 w 241"/>
                <a:gd name="T11" fmla="*/ 0 h 160"/>
                <a:gd name="T12" fmla="*/ 0 w 241"/>
                <a:gd name="T13" fmla="*/ 0 h 160"/>
                <a:gd name="T14" fmla="*/ 0 w 241"/>
                <a:gd name="T15" fmla="*/ 0 h 160"/>
                <a:gd name="T16" fmla="*/ 0 w 241"/>
                <a:gd name="T17" fmla="*/ 0 h 160"/>
                <a:gd name="T18" fmla="*/ 0 w 241"/>
                <a:gd name="T19" fmla="*/ 0 h 160"/>
                <a:gd name="T20" fmla="*/ 0 w 241"/>
                <a:gd name="T21" fmla="*/ 0 h 160"/>
                <a:gd name="T22" fmla="*/ 0 w 241"/>
                <a:gd name="T23" fmla="*/ 0 h 160"/>
                <a:gd name="T24" fmla="*/ 0 w 241"/>
                <a:gd name="T25" fmla="*/ 0 h 160"/>
                <a:gd name="T26" fmla="*/ 0 w 241"/>
                <a:gd name="T27" fmla="*/ 0 h 1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1"/>
                <a:gd name="T43" fmla="*/ 0 h 160"/>
                <a:gd name="T44" fmla="*/ 241 w 241"/>
                <a:gd name="T45" fmla="*/ 160 h 1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1" h="160">
                  <a:moveTo>
                    <a:pt x="241" y="0"/>
                  </a:moveTo>
                  <a:lnTo>
                    <a:pt x="197" y="41"/>
                  </a:lnTo>
                  <a:lnTo>
                    <a:pt x="184" y="78"/>
                  </a:lnTo>
                  <a:lnTo>
                    <a:pt x="156" y="119"/>
                  </a:lnTo>
                  <a:lnTo>
                    <a:pt x="131" y="160"/>
                  </a:lnTo>
                  <a:lnTo>
                    <a:pt x="82" y="132"/>
                  </a:lnTo>
                  <a:lnTo>
                    <a:pt x="4" y="103"/>
                  </a:lnTo>
                  <a:lnTo>
                    <a:pt x="0" y="78"/>
                  </a:lnTo>
                  <a:lnTo>
                    <a:pt x="49" y="111"/>
                  </a:lnTo>
                  <a:lnTo>
                    <a:pt x="98" y="115"/>
                  </a:lnTo>
                  <a:lnTo>
                    <a:pt x="151" y="94"/>
                  </a:lnTo>
                  <a:lnTo>
                    <a:pt x="139" y="49"/>
                  </a:lnTo>
                  <a:lnTo>
                    <a:pt x="172" y="2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Freeform 391"/>
            <p:cNvSpPr>
              <a:spLocks/>
            </p:cNvSpPr>
            <p:nvPr/>
          </p:nvSpPr>
          <p:spPr bwMode="auto">
            <a:xfrm>
              <a:off x="7143" y="2933"/>
              <a:ext cx="45" cy="47"/>
            </a:xfrm>
            <a:custGeom>
              <a:avLst/>
              <a:gdLst>
                <a:gd name="T0" fmla="*/ 0 w 134"/>
                <a:gd name="T1" fmla="*/ 0 h 139"/>
                <a:gd name="T2" fmla="*/ 0 w 134"/>
                <a:gd name="T3" fmla="*/ 0 h 139"/>
                <a:gd name="T4" fmla="*/ 0 w 134"/>
                <a:gd name="T5" fmla="*/ 0 h 139"/>
                <a:gd name="T6" fmla="*/ 0 w 134"/>
                <a:gd name="T7" fmla="*/ 0 h 139"/>
                <a:gd name="T8" fmla="*/ 0 w 134"/>
                <a:gd name="T9" fmla="*/ 0 h 139"/>
                <a:gd name="T10" fmla="*/ 0 w 134"/>
                <a:gd name="T11" fmla="*/ 0 h 139"/>
                <a:gd name="T12" fmla="*/ 0 w 134"/>
                <a:gd name="T13" fmla="*/ 0 h 139"/>
                <a:gd name="T14" fmla="*/ 0 w 134"/>
                <a:gd name="T15" fmla="*/ 0 h 139"/>
                <a:gd name="T16" fmla="*/ 0 w 134"/>
                <a:gd name="T17" fmla="*/ 0 h 139"/>
                <a:gd name="T18" fmla="*/ 0 w 134"/>
                <a:gd name="T19" fmla="*/ 0 h 139"/>
                <a:gd name="T20" fmla="*/ 0 w 134"/>
                <a:gd name="T21" fmla="*/ 0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139"/>
                <a:gd name="T35" fmla="*/ 134 w 134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139">
                  <a:moveTo>
                    <a:pt x="85" y="0"/>
                  </a:moveTo>
                  <a:lnTo>
                    <a:pt x="85" y="28"/>
                  </a:lnTo>
                  <a:lnTo>
                    <a:pt x="44" y="62"/>
                  </a:lnTo>
                  <a:lnTo>
                    <a:pt x="49" y="90"/>
                  </a:lnTo>
                  <a:lnTo>
                    <a:pt x="12" y="111"/>
                  </a:lnTo>
                  <a:lnTo>
                    <a:pt x="0" y="139"/>
                  </a:lnTo>
                  <a:lnTo>
                    <a:pt x="49" y="111"/>
                  </a:lnTo>
                  <a:lnTo>
                    <a:pt x="98" y="82"/>
                  </a:lnTo>
                  <a:lnTo>
                    <a:pt x="98" y="62"/>
                  </a:lnTo>
                  <a:lnTo>
                    <a:pt x="134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8" name="Freeform 392"/>
            <p:cNvSpPr>
              <a:spLocks/>
            </p:cNvSpPr>
            <p:nvPr/>
          </p:nvSpPr>
          <p:spPr bwMode="auto">
            <a:xfrm>
              <a:off x="7323" y="2817"/>
              <a:ext cx="8" cy="19"/>
            </a:xfrm>
            <a:custGeom>
              <a:avLst/>
              <a:gdLst>
                <a:gd name="T0" fmla="*/ 0 w 25"/>
                <a:gd name="T1" fmla="*/ 0 h 57"/>
                <a:gd name="T2" fmla="*/ 0 w 25"/>
                <a:gd name="T3" fmla="*/ 0 h 57"/>
                <a:gd name="T4" fmla="*/ 0 w 25"/>
                <a:gd name="T5" fmla="*/ 0 h 57"/>
                <a:gd name="T6" fmla="*/ 0 w 25"/>
                <a:gd name="T7" fmla="*/ 0 h 57"/>
                <a:gd name="T8" fmla="*/ 0 w 2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7"/>
                <a:gd name="T17" fmla="*/ 25 w 2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7">
                  <a:moveTo>
                    <a:pt x="17" y="0"/>
                  </a:moveTo>
                  <a:lnTo>
                    <a:pt x="0" y="33"/>
                  </a:lnTo>
                  <a:lnTo>
                    <a:pt x="4" y="57"/>
                  </a:lnTo>
                  <a:lnTo>
                    <a:pt x="25" y="5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9" name="Freeform 393"/>
            <p:cNvSpPr>
              <a:spLocks/>
            </p:cNvSpPr>
            <p:nvPr/>
          </p:nvSpPr>
          <p:spPr bwMode="auto">
            <a:xfrm>
              <a:off x="7113" y="2984"/>
              <a:ext cx="23" cy="29"/>
            </a:xfrm>
            <a:custGeom>
              <a:avLst/>
              <a:gdLst>
                <a:gd name="T0" fmla="*/ 0 w 69"/>
                <a:gd name="T1" fmla="*/ 0 h 86"/>
                <a:gd name="T2" fmla="*/ 0 w 69"/>
                <a:gd name="T3" fmla="*/ 0 h 86"/>
                <a:gd name="T4" fmla="*/ 0 w 69"/>
                <a:gd name="T5" fmla="*/ 0 h 86"/>
                <a:gd name="T6" fmla="*/ 0 w 69"/>
                <a:gd name="T7" fmla="*/ 0 h 86"/>
                <a:gd name="T8" fmla="*/ 0 w 69"/>
                <a:gd name="T9" fmla="*/ 0 h 86"/>
                <a:gd name="T10" fmla="*/ 0 w 69"/>
                <a:gd name="T11" fmla="*/ 0 h 86"/>
                <a:gd name="T12" fmla="*/ 0 w 69"/>
                <a:gd name="T13" fmla="*/ 0 h 86"/>
                <a:gd name="T14" fmla="*/ 0 w 6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86"/>
                <a:gd name="T26" fmla="*/ 69 w 6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86">
                  <a:moveTo>
                    <a:pt x="0" y="0"/>
                  </a:moveTo>
                  <a:lnTo>
                    <a:pt x="20" y="16"/>
                  </a:lnTo>
                  <a:lnTo>
                    <a:pt x="12" y="41"/>
                  </a:lnTo>
                  <a:lnTo>
                    <a:pt x="0" y="49"/>
                  </a:lnTo>
                  <a:lnTo>
                    <a:pt x="24" y="86"/>
                  </a:lnTo>
                  <a:lnTo>
                    <a:pt x="57" y="29"/>
                  </a:lnTo>
                  <a:lnTo>
                    <a:pt x="6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0" name="Freeform 394"/>
            <p:cNvSpPr>
              <a:spLocks/>
            </p:cNvSpPr>
            <p:nvPr/>
          </p:nvSpPr>
          <p:spPr bwMode="auto">
            <a:xfrm>
              <a:off x="7030" y="2922"/>
              <a:ext cx="45" cy="54"/>
            </a:xfrm>
            <a:custGeom>
              <a:avLst/>
              <a:gdLst>
                <a:gd name="T0" fmla="*/ 0 w 134"/>
                <a:gd name="T1" fmla="*/ 0 h 160"/>
                <a:gd name="T2" fmla="*/ 0 w 134"/>
                <a:gd name="T3" fmla="*/ 0 h 160"/>
                <a:gd name="T4" fmla="*/ 0 w 134"/>
                <a:gd name="T5" fmla="*/ 0 h 160"/>
                <a:gd name="T6" fmla="*/ 0 w 134"/>
                <a:gd name="T7" fmla="*/ 0 h 160"/>
                <a:gd name="T8" fmla="*/ 0 w 134"/>
                <a:gd name="T9" fmla="*/ 0 h 160"/>
                <a:gd name="T10" fmla="*/ 0 w 134"/>
                <a:gd name="T11" fmla="*/ 0 h 160"/>
                <a:gd name="T12" fmla="*/ 0 w 134"/>
                <a:gd name="T13" fmla="*/ 0 h 160"/>
                <a:gd name="T14" fmla="*/ 0 w 134"/>
                <a:gd name="T15" fmla="*/ 0 h 160"/>
                <a:gd name="T16" fmla="*/ 0 w 134"/>
                <a:gd name="T17" fmla="*/ 0 h 160"/>
                <a:gd name="T18" fmla="*/ 0 w 134"/>
                <a:gd name="T19" fmla="*/ 0 h 160"/>
                <a:gd name="T20" fmla="*/ 0 w 134"/>
                <a:gd name="T21" fmla="*/ 0 h 160"/>
                <a:gd name="T22" fmla="*/ 0 w 134"/>
                <a:gd name="T23" fmla="*/ 0 h 160"/>
                <a:gd name="T24" fmla="*/ 0 w 134"/>
                <a:gd name="T25" fmla="*/ 0 h 1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60"/>
                <a:gd name="T41" fmla="*/ 134 w 134"/>
                <a:gd name="T42" fmla="*/ 160 h 1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60">
                  <a:moveTo>
                    <a:pt x="134" y="0"/>
                  </a:moveTo>
                  <a:lnTo>
                    <a:pt x="105" y="8"/>
                  </a:lnTo>
                  <a:lnTo>
                    <a:pt x="69" y="8"/>
                  </a:lnTo>
                  <a:lnTo>
                    <a:pt x="40" y="25"/>
                  </a:lnTo>
                  <a:lnTo>
                    <a:pt x="28" y="49"/>
                  </a:lnTo>
                  <a:lnTo>
                    <a:pt x="0" y="61"/>
                  </a:lnTo>
                  <a:lnTo>
                    <a:pt x="44" y="70"/>
                  </a:lnTo>
                  <a:lnTo>
                    <a:pt x="64" y="131"/>
                  </a:lnTo>
                  <a:lnTo>
                    <a:pt x="44" y="160"/>
                  </a:lnTo>
                  <a:lnTo>
                    <a:pt x="93" y="115"/>
                  </a:lnTo>
                  <a:lnTo>
                    <a:pt x="85" y="87"/>
                  </a:lnTo>
                  <a:lnTo>
                    <a:pt x="85" y="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1" name="Freeform 395"/>
            <p:cNvSpPr>
              <a:spLocks/>
            </p:cNvSpPr>
            <p:nvPr/>
          </p:nvSpPr>
          <p:spPr bwMode="auto">
            <a:xfrm>
              <a:off x="6998" y="2973"/>
              <a:ext cx="37" cy="18"/>
            </a:xfrm>
            <a:custGeom>
              <a:avLst/>
              <a:gdLst>
                <a:gd name="T0" fmla="*/ 0 w 111"/>
                <a:gd name="T1" fmla="*/ 0 h 54"/>
                <a:gd name="T2" fmla="*/ 0 w 111"/>
                <a:gd name="T3" fmla="*/ 0 h 54"/>
                <a:gd name="T4" fmla="*/ 0 w 111"/>
                <a:gd name="T5" fmla="*/ 0 h 54"/>
                <a:gd name="T6" fmla="*/ 0 w 111"/>
                <a:gd name="T7" fmla="*/ 0 h 54"/>
                <a:gd name="T8" fmla="*/ 0 w 111"/>
                <a:gd name="T9" fmla="*/ 0 h 54"/>
                <a:gd name="T10" fmla="*/ 0 w 111"/>
                <a:gd name="T11" fmla="*/ 0 h 54"/>
                <a:gd name="T12" fmla="*/ 0 w 111"/>
                <a:gd name="T13" fmla="*/ 0 h 54"/>
                <a:gd name="T14" fmla="*/ 0 w 111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1"/>
                <a:gd name="T25" fmla="*/ 0 h 54"/>
                <a:gd name="T26" fmla="*/ 111 w 111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1" h="54">
                  <a:moveTo>
                    <a:pt x="0" y="16"/>
                  </a:moveTo>
                  <a:lnTo>
                    <a:pt x="46" y="20"/>
                  </a:lnTo>
                  <a:lnTo>
                    <a:pt x="62" y="44"/>
                  </a:lnTo>
                  <a:lnTo>
                    <a:pt x="78" y="54"/>
                  </a:lnTo>
                  <a:lnTo>
                    <a:pt x="111" y="25"/>
                  </a:lnTo>
                  <a:lnTo>
                    <a:pt x="107" y="0"/>
                  </a:lnTo>
                  <a:lnTo>
                    <a:pt x="7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2" name="Freeform 396"/>
            <p:cNvSpPr>
              <a:spLocks/>
            </p:cNvSpPr>
            <p:nvPr/>
          </p:nvSpPr>
          <p:spPr bwMode="auto">
            <a:xfrm>
              <a:off x="6936" y="2910"/>
              <a:ext cx="43" cy="51"/>
            </a:xfrm>
            <a:custGeom>
              <a:avLst/>
              <a:gdLst>
                <a:gd name="T0" fmla="*/ 0 w 131"/>
                <a:gd name="T1" fmla="*/ 0 h 152"/>
                <a:gd name="T2" fmla="*/ 0 w 131"/>
                <a:gd name="T3" fmla="*/ 0 h 152"/>
                <a:gd name="T4" fmla="*/ 0 w 131"/>
                <a:gd name="T5" fmla="*/ 0 h 152"/>
                <a:gd name="T6" fmla="*/ 0 w 131"/>
                <a:gd name="T7" fmla="*/ 0 h 152"/>
                <a:gd name="T8" fmla="*/ 0 w 131"/>
                <a:gd name="T9" fmla="*/ 0 h 152"/>
                <a:gd name="T10" fmla="*/ 0 w 131"/>
                <a:gd name="T11" fmla="*/ 0 h 152"/>
                <a:gd name="T12" fmla="*/ 0 w 131"/>
                <a:gd name="T13" fmla="*/ 0 h 152"/>
                <a:gd name="T14" fmla="*/ 0 w 131"/>
                <a:gd name="T15" fmla="*/ 0 h 152"/>
                <a:gd name="T16" fmla="*/ 0 w 131"/>
                <a:gd name="T17" fmla="*/ 0 h 152"/>
                <a:gd name="T18" fmla="*/ 0 w 13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2"/>
                <a:gd name="T32" fmla="*/ 131 w 13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2">
                  <a:moveTo>
                    <a:pt x="65" y="0"/>
                  </a:moveTo>
                  <a:lnTo>
                    <a:pt x="62" y="41"/>
                  </a:lnTo>
                  <a:lnTo>
                    <a:pt x="41" y="70"/>
                  </a:lnTo>
                  <a:lnTo>
                    <a:pt x="33" y="107"/>
                  </a:lnTo>
                  <a:lnTo>
                    <a:pt x="0" y="152"/>
                  </a:lnTo>
                  <a:lnTo>
                    <a:pt x="54" y="152"/>
                  </a:lnTo>
                  <a:lnTo>
                    <a:pt x="86" y="62"/>
                  </a:lnTo>
                  <a:lnTo>
                    <a:pt x="127" y="70"/>
                  </a:lnTo>
                  <a:lnTo>
                    <a:pt x="131" y="3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3" name="Freeform 397"/>
            <p:cNvSpPr>
              <a:spLocks/>
            </p:cNvSpPr>
            <p:nvPr/>
          </p:nvSpPr>
          <p:spPr bwMode="auto">
            <a:xfrm>
              <a:off x="6927" y="2976"/>
              <a:ext cx="35" cy="29"/>
            </a:xfrm>
            <a:custGeom>
              <a:avLst/>
              <a:gdLst>
                <a:gd name="T0" fmla="*/ 0 w 103"/>
                <a:gd name="T1" fmla="*/ 0 h 87"/>
                <a:gd name="T2" fmla="*/ 0 w 103"/>
                <a:gd name="T3" fmla="*/ 0 h 87"/>
                <a:gd name="T4" fmla="*/ 0 w 103"/>
                <a:gd name="T5" fmla="*/ 0 h 87"/>
                <a:gd name="T6" fmla="*/ 0 w 103"/>
                <a:gd name="T7" fmla="*/ 0 h 87"/>
                <a:gd name="T8" fmla="*/ 0 w 103"/>
                <a:gd name="T9" fmla="*/ 0 h 87"/>
                <a:gd name="T10" fmla="*/ 0 w 103"/>
                <a:gd name="T11" fmla="*/ 0 h 87"/>
                <a:gd name="T12" fmla="*/ 0 w 103"/>
                <a:gd name="T13" fmla="*/ 0 h 87"/>
                <a:gd name="T14" fmla="*/ 0 w 103"/>
                <a:gd name="T15" fmla="*/ 0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3"/>
                <a:gd name="T25" fmla="*/ 0 h 87"/>
                <a:gd name="T26" fmla="*/ 103 w 10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" h="87">
                  <a:moveTo>
                    <a:pt x="79" y="0"/>
                  </a:moveTo>
                  <a:lnTo>
                    <a:pt x="74" y="49"/>
                  </a:lnTo>
                  <a:lnTo>
                    <a:pt x="58" y="66"/>
                  </a:lnTo>
                  <a:lnTo>
                    <a:pt x="17" y="66"/>
                  </a:lnTo>
                  <a:lnTo>
                    <a:pt x="0" y="87"/>
                  </a:lnTo>
                  <a:lnTo>
                    <a:pt x="54" y="82"/>
                  </a:lnTo>
                  <a:lnTo>
                    <a:pt x="103" y="6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4" name="Freeform 398"/>
            <p:cNvSpPr>
              <a:spLocks/>
            </p:cNvSpPr>
            <p:nvPr/>
          </p:nvSpPr>
          <p:spPr bwMode="auto">
            <a:xfrm>
              <a:off x="6966" y="2941"/>
              <a:ext cx="23" cy="32"/>
            </a:xfrm>
            <a:custGeom>
              <a:avLst/>
              <a:gdLst>
                <a:gd name="T0" fmla="*/ 0 w 70"/>
                <a:gd name="T1" fmla="*/ 0 h 95"/>
                <a:gd name="T2" fmla="*/ 0 w 70"/>
                <a:gd name="T3" fmla="*/ 0 h 95"/>
                <a:gd name="T4" fmla="*/ 0 w 70"/>
                <a:gd name="T5" fmla="*/ 0 h 95"/>
                <a:gd name="T6" fmla="*/ 0 w 70"/>
                <a:gd name="T7" fmla="*/ 0 h 95"/>
                <a:gd name="T8" fmla="*/ 0 w 70"/>
                <a:gd name="T9" fmla="*/ 0 h 95"/>
                <a:gd name="T10" fmla="*/ 0 w 70"/>
                <a:gd name="T11" fmla="*/ 0 h 95"/>
                <a:gd name="T12" fmla="*/ 0 w 70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"/>
                <a:gd name="T22" fmla="*/ 0 h 95"/>
                <a:gd name="T23" fmla="*/ 70 w 70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" h="95">
                  <a:moveTo>
                    <a:pt x="70" y="0"/>
                  </a:moveTo>
                  <a:lnTo>
                    <a:pt x="16" y="21"/>
                  </a:lnTo>
                  <a:lnTo>
                    <a:pt x="21" y="58"/>
                  </a:lnTo>
                  <a:lnTo>
                    <a:pt x="0" y="79"/>
                  </a:lnTo>
                  <a:lnTo>
                    <a:pt x="45" y="95"/>
                  </a:lnTo>
                  <a:lnTo>
                    <a:pt x="49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5" name="Freeform 399"/>
            <p:cNvSpPr>
              <a:spLocks/>
            </p:cNvSpPr>
            <p:nvPr/>
          </p:nvSpPr>
          <p:spPr bwMode="auto">
            <a:xfrm>
              <a:off x="6833" y="2893"/>
              <a:ext cx="45" cy="50"/>
            </a:xfrm>
            <a:custGeom>
              <a:avLst/>
              <a:gdLst>
                <a:gd name="T0" fmla="*/ 0 w 135"/>
                <a:gd name="T1" fmla="*/ 0 h 148"/>
                <a:gd name="T2" fmla="*/ 0 w 135"/>
                <a:gd name="T3" fmla="*/ 0 h 148"/>
                <a:gd name="T4" fmla="*/ 0 w 135"/>
                <a:gd name="T5" fmla="*/ 0 h 148"/>
                <a:gd name="T6" fmla="*/ 0 w 135"/>
                <a:gd name="T7" fmla="*/ 0 h 148"/>
                <a:gd name="T8" fmla="*/ 0 w 135"/>
                <a:gd name="T9" fmla="*/ 0 h 148"/>
                <a:gd name="T10" fmla="*/ 0 w 135"/>
                <a:gd name="T11" fmla="*/ 0 h 148"/>
                <a:gd name="T12" fmla="*/ 0 w 135"/>
                <a:gd name="T13" fmla="*/ 0 h 148"/>
                <a:gd name="T14" fmla="*/ 0 w 135"/>
                <a:gd name="T15" fmla="*/ 0 h 148"/>
                <a:gd name="T16" fmla="*/ 0 w 135"/>
                <a:gd name="T17" fmla="*/ 0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48"/>
                <a:gd name="T29" fmla="*/ 135 w 13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48">
                  <a:moveTo>
                    <a:pt x="135" y="4"/>
                  </a:moveTo>
                  <a:lnTo>
                    <a:pt x="107" y="0"/>
                  </a:lnTo>
                  <a:lnTo>
                    <a:pt x="50" y="12"/>
                  </a:lnTo>
                  <a:lnTo>
                    <a:pt x="12" y="58"/>
                  </a:lnTo>
                  <a:lnTo>
                    <a:pt x="25" y="82"/>
                  </a:lnTo>
                  <a:lnTo>
                    <a:pt x="0" y="148"/>
                  </a:lnTo>
                  <a:lnTo>
                    <a:pt x="66" y="91"/>
                  </a:lnTo>
                  <a:lnTo>
                    <a:pt x="82" y="54"/>
                  </a:lnTo>
                  <a:lnTo>
                    <a:pt x="135" y="4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6" name="Freeform 400"/>
            <p:cNvSpPr>
              <a:spLocks/>
            </p:cNvSpPr>
            <p:nvPr/>
          </p:nvSpPr>
          <p:spPr bwMode="auto">
            <a:xfrm>
              <a:off x="7435" y="2869"/>
              <a:ext cx="60" cy="62"/>
            </a:xfrm>
            <a:custGeom>
              <a:avLst/>
              <a:gdLst>
                <a:gd name="T0" fmla="*/ 0 w 180"/>
                <a:gd name="T1" fmla="*/ 0 h 185"/>
                <a:gd name="T2" fmla="*/ 0 w 180"/>
                <a:gd name="T3" fmla="*/ 0 h 185"/>
                <a:gd name="T4" fmla="*/ 0 w 180"/>
                <a:gd name="T5" fmla="*/ 0 h 185"/>
                <a:gd name="T6" fmla="*/ 0 w 180"/>
                <a:gd name="T7" fmla="*/ 0 h 185"/>
                <a:gd name="T8" fmla="*/ 0 w 180"/>
                <a:gd name="T9" fmla="*/ 0 h 185"/>
                <a:gd name="T10" fmla="*/ 0 w 180"/>
                <a:gd name="T11" fmla="*/ 0 h 185"/>
                <a:gd name="T12" fmla="*/ 0 w 180"/>
                <a:gd name="T13" fmla="*/ 0 h 185"/>
                <a:gd name="T14" fmla="*/ 0 w 180"/>
                <a:gd name="T15" fmla="*/ 0 h 185"/>
                <a:gd name="T16" fmla="*/ 0 w 180"/>
                <a:gd name="T17" fmla="*/ 0 h 185"/>
                <a:gd name="T18" fmla="*/ 0 w 180"/>
                <a:gd name="T19" fmla="*/ 0 h 185"/>
                <a:gd name="T20" fmla="*/ 0 w 180"/>
                <a:gd name="T21" fmla="*/ 0 h 185"/>
                <a:gd name="T22" fmla="*/ 0 w 180"/>
                <a:gd name="T23" fmla="*/ 0 h 185"/>
                <a:gd name="T24" fmla="*/ 0 w 180"/>
                <a:gd name="T25" fmla="*/ 0 h 185"/>
                <a:gd name="T26" fmla="*/ 0 w 180"/>
                <a:gd name="T27" fmla="*/ 0 h 185"/>
                <a:gd name="T28" fmla="*/ 0 w 180"/>
                <a:gd name="T29" fmla="*/ 0 h 1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0"/>
                <a:gd name="T46" fmla="*/ 0 h 185"/>
                <a:gd name="T47" fmla="*/ 180 w 180"/>
                <a:gd name="T48" fmla="*/ 185 h 1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0" h="185">
                  <a:moveTo>
                    <a:pt x="37" y="20"/>
                  </a:moveTo>
                  <a:lnTo>
                    <a:pt x="0" y="41"/>
                  </a:lnTo>
                  <a:lnTo>
                    <a:pt x="57" y="65"/>
                  </a:lnTo>
                  <a:lnTo>
                    <a:pt x="94" y="78"/>
                  </a:lnTo>
                  <a:lnTo>
                    <a:pt x="122" y="127"/>
                  </a:lnTo>
                  <a:lnTo>
                    <a:pt x="155" y="160"/>
                  </a:lnTo>
                  <a:lnTo>
                    <a:pt x="180" y="185"/>
                  </a:lnTo>
                  <a:lnTo>
                    <a:pt x="163" y="119"/>
                  </a:lnTo>
                  <a:lnTo>
                    <a:pt x="152" y="106"/>
                  </a:lnTo>
                  <a:lnTo>
                    <a:pt x="176" y="82"/>
                  </a:lnTo>
                  <a:lnTo>
                    <a:pt x="127" y="62"/>
                  </a:lnTo>
                  <a:lnTo>
                    <a:pt x="131" y="33"/>
                  </a:lnTo>
                  <a:lnTo>
                    <a:pt x="111" y="36"/>
                  </a:lnTo>
                  <a:lnTo>
                    <a:pt x="131" y="0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7" name="Freeform 401"/>
            <p:cNvSpPr>
              <a:spLocks/>
            </p:cNvSpPr>
            <p:nvPr/>
          </p:nvSpPr>
          <p:spPr bwMode="auto">
            <a:xfrm>
              <a:off x="7412" y="2891"/>
              <a:ext cx="31" cy="22"/>
            </a:xfrm>
            <a:custGeom>
              <a:avLst/>
              <a:gdLst>
                <a:gd name="T0" fmla="*/ 0 w 93"/>
                <a:gd name="T1" fmla="*/ 0 h 66"/>
                <a:gd name="T2" fmla="*/ 0 w 93"/>
                <a:gd name="T3" fmla="*/ 0 h 66"/>
                <a:gd name="T4" fmla="*/ 0 w 93"/>
                <a:gd name="T5" fmla="*/ 0 h 66"/>
                <a:gd name="T6" fmla="*/ 0 w 93"/>
                <a:gd name="T7" fmla="*/ 0 h 66"/>
                <a:gd name="T8" fmla="*/ 0 w 93"/>
                <a:gd name="T9" fmla="*/ 0 h 66"/>
                <a:gd name="T10" fmla="*/ 0 w 93"/>
                <a:gd name="T11" fmla="*/ 0 h 66"/>
                <a:gd name="T12" fmla="*/ 0 w 93"/>
                <a:gd name="T13" fmla="*/ 0 h 66"/>
                <a:gd name="T14" fmla="*/ 0 w 93"/>
                <a:gd name="T15" fmla="*/ 0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66"/>
                <a:gd name="T26" fmla="*/ 93 w 9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66">
                  <a:moveTo>
                    <a:pt x="0" y="0"/>
                  </a:moveTo>
                  <a:lnTo>
                    <a:pt x="11" y="17"/>
                  </a:lnTo>
                  <a:lnTo>
                    <a:pt x="11" y="41"/>
                  </a:lnTo>
                  <a:lnTo>
                    <a:pt x="36" y="50"/>
                  </a:lnTo>
                  <a:lnTo>
                    <a:pt x="52" y="66"/>
                  </a:lnTo>
                  <a:lnTo>
                    <a:pt x="93" y="46"/>
                  </a:lnTo>
                  <a:lnTo>
                    <a:pt x="44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02" name="Group 402"/>
          <p:cNvGrpSpPr>
            <a:grpSpLocks/>
          </p:cNvGrpSpPr>
          <p:nvPr/>
        </p:nvGrpSpPr>
        <p:grpSpPr bwMode="auto">
          <a:xfrm>
            <a:off x="0" y="2012950"/>
            <a:ext cx="2012950" cy="901700"/>
            <a:chOff x="0" y="1262"/>
            <a:chExt cx="1427" cy="574"/>
          </a:xfrm>
        </p:grpSpPr>
        <p:sp>
          <p:nvSpPr>
            <p:cNvPr id="16476" name="Freeform 403"/>
            <p:cNvSpPr>
              <a:spLocks/>
            </p:cNvSpPr>
            <p:nvPr/>
          </p:nvSpPr>
          <p:spPr bwMode="auto">
            <a:xfrm flipH="1">
              <a:off x="0" y="1262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Freeform 404"/>
            <p:cNvSpPr>
              <a:spLocks/>
            </p:cNvSpPr>
            <p:nvPr/>
          </p:nvSpPr>
          <p:spPr bwMode="auto">
            <a:xfrm flipH="1">
              <a:off x="176" y="1263"/>
              <a:ext cx="269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Freeform 405"/>
            <p:cNvSpPr>
              <a:spLocks/>
            </p:cNvSpPr>
            <p:nvPr/>
          </p:nvSpPr>
          <p:spPr bwMode="auto">
            <a:xfrm flipH="1">
              <a:off x="345" y="127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Freeform 406"/>
            <p:cNvSpPr>
              <a:spLocks/>
            </p:cNvSpPr>
            <p:nvPr/>
          </p:nvSpPr>
          <p:spPr bwMode="auto">
            <a:xfrm flipH="1">
              <a:off x="542" y="1281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Freeform 407"/>
            <p:cNvSpPr>
              <a:spLocks/>
            </p:cNvSpPr>
            <p:nvPr/>
          </p:nvSpPr>
          <p:spPr bwMode="auto">
            <a:xfrm flipH="1">
              <a:off x="750" y="1280"/>
              <a:ext cx="268" cy="512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Freeform 408"/>
            <p:cNvSpPr>
              <a:spLocks/>
            </p:cNvSpPr>
            <p:nvPr/>
          </p:nvSpPr>
          <p:spPr bwMode="auto">
            <a:xfrm flipH="1">
              <a:off x="947" y="129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Freeform 409"/>
            <p:cNvSpPr>
              <a:spLocks/>
            </p:cNvSpPr>
            <p:nvPr/>
          </p:nvSpPr>
          <p:spPr bwMode="auto">
            <a:xfrm flipH="1">
              <a:off x="1159" y="1325"/>
              <a:ext cx="268" cy="511"/>
            </a:xfrm>
            <a:custGeom>
              <a:avLst/>
              <a:gdLst>
                <a:gd name="T0" fmla="*/ 0 w 1430"/>
                <a:gd name="T1" fmla="*/ 0 h 4127"/>
                <a:gd name="T2" fmla="*/ 0 w 1430"/>
                <a:gd name="T3" fmla="*/ 0 h 4127"/>
                <a:gd name="T4" fmla="*/ 0 w 1430"/>
                <a:gd name="T5" fmla="*/ 0 h 4127"/>
                <a:gd name="T6" fmla="*/ 0 w 1430"/>
                <a:gd name="T7" fmla="*/ 0 h 4127"/>
                <a:gd name="T8" fmla="*/ 0 w 1430"/>
                <a:gd name="T9" fmla="*/ 0 h 4127"/>
                <a:gd name="T10" fmla="*/ 0 w 1430"/>
                <a:gd name="T11" fmla="*/ 0 h 4127"/>
                <a:gd name="T12" fmla="*/ 0 w 1430"/>
                <a:gd name="T13" fmla="*/ 0 h 4127"/>
                <a:gd name="T14" fmla="*/ 0 w 1430"/>
                <a:gd name="T15" fmla="*/ 0 h 4127"/>
                <a:gd name="T16" fmla="*/ 0 w 1430"/>
                <a:gd name="T17" fmla="*/ 0 h 4127"/>
                <a:gd name="T18" fmla="*/ 0 w 1430"/>
                <a:gd name="T19" fmla="*/ 0 h 4127"/>
                <a:gd name="T20" fmla="*/ 0 w 1430"/>
                <a:gd name="T21" fmla="*/ 0 h 4127"/>
                <a:gd name="T22" fmla="*/ 0 w 1430"/>
                <a:gd name="T23" fmla="*/ 0 h 4127"/>
                <a:gd name="T24" fmla="*/ 0 w 1430"/>
                <a:gd name="T25" fmla="*/ 0 h 4127"/>
                <a:gd name="T26" fmla="*/ 0 w 1430"/>
                <a:gd name="T27" fmla="*/ 0 h 4127"/>
                <a:gd name="T28" fmla="*/ 0 w 1430"/>
                <a:gd name="T29" fmla="*/ 0 h 4127"/>
                <a:gd name="T30" fmla="*/ 0 w 1430"/>
                <a:gd name="T31" fmla="*/ 0 h 4127"/>
                <a:gd name="T32" fmla="*/ 0 w 1430"/>
                <a:gd name="T33" fmla="*/ 0 h 4127"/>
                <a:gd name="T34" fmla="*/ 0 w 1430"/>
                <a:gd name="T35" fmla="*/ 0 h 4127"/>
                <a:gd name="T36" fmla="*/ 0 w 1430"/>
                <a:gd name="T37" fmla="*/ 0 h 4127"/>
                <a:gd name="T38" fmla="*/ 0 w 1430"/>
                <a:gd name="T39" fmla="*/ 0 h 4127"/>
                <a:gd name="T40" fmla="*/ 0 w 1430"/>
                <a:gd name="T41" fmla="*/ 0 h 4127"/>
                <a:gd name="T42" fmla="*/ 0 w 1430"/>
                <a:gd name="T43" fmla="*/ 0 h 4127"/>
                <a:gd name="T44" fmla="*/ 0 w 1430"/>
                <a:gd name="T45" fmla="*/ 0 h 4127"/>
                <a:gd name="T46" fmla="*/ 0 w 1430"/>
                <a:gd name="T47" fmla="*/ 0 h 4127"/>
                <a:gd name="T48" fmla="*/ 0 w 1430"/>
                <a:gd name="T49" fmla="*/ 0 h 4127"/>
                <a:gd name="T50" fmla="*/ 0 w 1430"/>
                <a:gd name="T51" fmla="*/ 0 h 4127"/>
                <a:gd name="T52" fmla="*/ 0 w 1430"/>
                <a:gd name="T53" fmla="*/ 0 h 4127"/>
                <a:gd name="T54" fmla="*/ 0 w 1430"/>
                <a:gd name="T55" fmla="*/ 0 h 4127"/>
                <a:gd name="T56" fmla="*/ 0 w 1430"/>
                <a:gd name="T57" fmla="*/ 0 h 4127"/>
                <a:gd name="T58" fmla="*/ 0 w 1430"/>
                <a:gd name="T59" fmla="*/ 0 h 4127"/>
                <a:gd name="T60" fmla="*/ 0 w 1430"/>
                <a:gd name="T61" fmla="*/ 0 h 4127"/>
                <a:gd name="T62" fmla="*/ 0 w 1430"/>
                <a:gd name="T63" fmla="*/ 0 h 4127"/>
                <a:gd name="T64" fmla="*/ 0 w 1430"/>
                <a:gd name="T65" fmla="*/ 0 h 4127"/>
                <a:gd name="T66" fmla="*/ 0 w 1430"/>
                <a:gd name="T67" fmla="*/ 0 h 4127"/>
                <a:gd name="T68" fmla="*/ 0 w 1430"/>
                <a:gd name="T69" fmla="*/ 0 h 4127"/>
                <a:gd name="T70" fmla="*/ 0 w 1430"/>
                <a:gd name="T71" fmla="*/ 0 h 4127"/>
                <a:gd name="T72" fmla="*/ 0 w 1430"/>
                <a:gd name="T73" fmla="*/ 0 h 4127"/>
                <a:gd name="T74" fmla="*/ 0 w 1430"/>
                <a:gd name="T75" fmla="*/ 0 h 4127"/>
                <a:gd name="T76" fmla="*/ 0 w 1430"/>
                <a:gd name="T77" fmla="*/ 0 h 4127"/>
                <a:gd name="T78" fmla="*/ 0 w 1430"/>
                <a:gd name="T79" fmla="*/ 0 h 4127"/>
                <a:gd name="T80" fmla="*/ 0 w 1430"/>
                <a:gd name="T81" fmla="*/ 0 h 4127"/>
                <a:gd name="T82" fmla="*/ 0 w 1430"/>
                <a:gd name="T83" fmla="*/ 0 h 4127"/>
                <a:gd name="T84" fmla="*/ 0 w 1430"/>
                <a:gd name="T85" fmla="*/ 0 h 4127"/>
                <a:gd name="T86" fmla="*/ 0 w 1430"/>
                <a:gd name="T87" fmla="*/ 0 h 4127"/>
                <a:gd name="T88" fmla="*/ 0 w 1430"/>
                <a:gd name="T89" fmla="*/ 0 h 4127"/>
                <a:gd name="T90" fmla="*/ 0 w 1430"/>
                <a:gd name="T91" fmla="*/ 0 h 4127"/>
                <a:gd name="T92" fmla="*/ 0 w 1430"/>
                <a:gd name="T93" fmla="*/ 0 h 4127"/>
                <a:gd name="T94" fmla="*/ 0 w 1430"/>
                <a:gd name="T95" fmla="*/ 0 h 4127"/>
                <a:gd name="T96" fmla="*/ 0 w 1430"/>
                <a:gd name="T97" fmla="*/ 0 h 4127"/>
                <a:gd name="T98" fmla="*/ 0 w 1430"/>
                <a:gd name="T99" fmla="*/ 0 h 4127"/>
                <a:gd name="T100" fmla="*/ 0 w 1430"/>
                <a:gd name="T101" fmla="*/ 0 h 4127"/>
                <a:gd name="T102" fmla="*/ 0 w 1430"/>
                <a:gd name="T103" fmla="*/ 0 h 4127"/>
                <a:gd name="T104" fmla="*/ 0 w 1430"/>
                <a:gd name="T105" fmla="*/ 0 h 4127"/>
                <a:gd name="T106" fmla="*/ 0 w 1430"/>
                <a:gd name="T107" fmla="*/ 0 h 4127"/>
                <a:gd name="T108" fmla="*/ 0 w 1430"/>
                <a:gd name="T109" fmla="*/ 0 h 41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0"/>
                <a:gd name="T166" fmla="*/ 0 h 4127"/>
                <a:gd name="T167" fmla="*/ 1430 w 1430"/>
                <a:gd name="T168" fmla="*/ 4127 h 41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0" h="4127">
                  <a:moveTo>
                    <a:pt x="564" y="3991"/>
                  </a:moveTo>
                  <a:cubicBezTo>
                    <a:pt x="570" y="3969"/>
                    <a:pt x="580" y="3947"/>
                    <a:pt x="593" y="3928"/>
                  </a:cubicBezTo>
                  <a:cubicBezTo>
                    <a:pt x="598" y="3912"/>
                    <a:pt x="617" y="3885"/>
                    <a:pt x="617" y="3885"/>
                  </a:cubicBezTo>
                  <a:cubicBezTo>
                    <a:pt x="622" y="3859"/>
                    <a:pt x="631" y="3834"/>
                    <a:pt x="636" y="3808"/>
                  </a:cubicBezTo>
                  <a:cubicBezTo>
                    <a:pt x="635" y="3725"/>
                    <a:pt x="650" y="3556"/>
                    <a:pt x="621" y="3444"/>
                  </a:cubicBezTo>
                  <a:cubicBezTo>
                    <a:pt x="619" y="3404"/>
                    <a:pt x="620" y="3374"/>
                    <a:pt x="607" y="3338"/>
                  </a:cubicBezTo>
                  <a:cubicBezTo>
                    <a:pt x="604" y="3321"/>
                    <a:pt x="601" y="3301"/>
                    <a:pt x="597" y="3285"/>
                  </a:cubicBezTo>
                  <a:cubicBezTo>
                    <a:pt x="594" y="3274"/>
                    <a:pt x="588" y="3252"/>
                    <a:pt x="588" y="3252"/>
                  </a:cubicBezTo>
                  <a:cubicBezTo>
                    <a:pt x="586" y="3236"/>
                    <a:pt x="587" y="3220"/>
                    <a:pt x="583" y="3204"/>
                  </a:cubicBezTo>
                  <a:cubicBezTo>
                    <a:pt x="566" y="3139"/>
                    <a:pt x="528" y="3134"/>
                    <a:pt x="473" y="3108"/>
                  </a:cubicBezTo>
                  <a:cubicBezTo>
                    <a:pt x="422" y="3118"/>
                    <a:pt x="424" y="3183"/>
                    <a:pt x="401" y="3223"/>
                  </a:cubicBezTo>
                  <a:cubicBezTo>
                    <a:pt x="389" y="3279"/>
                    <a:pt x="367" y="3334"/>
                    <a:pt x="357" y="3391"/>
                  </a:cubicBezTo>
                  <a:cubicBezTo>
                    <a:pt x="348" y="3445"/>
                    <a:pt x="345" y="3505"/>
                    <a:pt x="319" y="3554"/>
                  </a:cubicBezTo>
                  <a:cubicBezTo>
                    <a:pt x="313" y="3584"/>
                    <a:pt x="305" y="3616"/>
                    <a:pt x="295" y="3645"/>
                  </a:cubicBezTo>
                  <a:cubicBezTo>
                    <a:pt x="287" y="3697"/>
                    <a:pt x="271" y="3734"/>
                    <a:pt x="247" y="3780"/>
                  </a:cubicBezTo>
                  <a:cubicBezTo>
                    <a:pt x="239" y="3796"/>
                    <a:pt x="237" y="3812"/>
                    <a:pt x="228" y="3828"/>
                  </a:cubicBezTo>
                  <a:cubicBezTo>
                    <a:pt x="221" y="3864"/>
                    <a:pt x="216" y="3898"/>
                    <a:pt x="204" y="3933"/>
                  </a:cubicBezTo>
                  <a:cubicBezTo>
                    <a:pt x="172" y="3842"/>
                    <a:pt x="225" y="3678"/>
                    <a:pt x="242" y="3578"/>
                  </a:cubicBezTo>
                  <a:cubicBezTo>
                    <a:pt x="245" y="3489"/>
                    <a:pt x="243" y="3420"/>
                    <a:pt x="257" y="3338"/>
                  </a:cubicBezTo>
                  <a:cubicBezTo>
                    <a:pt x="260" y="3299"/>
                    <a:pt x="261" y="3261"/>
                    <a:pt x="271" y="3223"/>
                  </a:cubicBezTo>
                  <a:cubicBezTo>
                    <a:pt x="276" y="3171"/>
                    <a:pt x="278" y="3124"/>
                    <a:pt x="290" y="3074"/>
                  </a:cubicBezTo>
                  <a:cubicBezTo>
                    <a:pt x="290" y="3073"/>
                    <a:pt x="298" y="3034"/>
                    <a:pt x="300" y="3031"/>
                  </a:cubicBezTo>
                  <a:cubicBezTo>
                    <a:pt x="312" y="3014"/>
                    <a:pt x="335" y="3007"/>
                    <a:pt x="353" y="3002"/>
                  </a:cubicBezTo>
                  <a:cubicBezTo>
                    <a:pt x="362" y="2996"/>
                    <a:pt x="372" y="2989"/>
                    <a:pt x="381" y="2983"/>
                  </a:cubicBezTo>
                  <a:cubicBezTo>
                    <a:pt x="386" y="2980"/>
                    <a:pt x="396" y="2973"/>
                    <a:pt x="396" y="2973"/>
                  </a:cubicBezTo>
                  <a:cubicBezTo>
                    <a:pt x="441" y="2976"/>
                    <a:pt x="478" y="2983"/>
                    <a:pt x="521" y="2992"/>
                  </a:cubicBezTo>
                  <a:cubicBezTo>
                    <a:pt x="546" y="3012"/>
                    <a:pt x="555" y="3012"/>
                    <a:pt x="573" y="3040"/>
                  </a:cubicBezTo>
                  <a:cubicBezTo>
                    <a:pt x="645" y="2939"/>
                    <a:pt x="587" y="3027"/>
                    <a:pt x="578" y="2704"/>
                  </a:cubicBezTo>
                  <a:cubicBezTo>
                    <a:pt x="576" y="2639"/>
                    <a:pt x="579" y="2480"/>
                    <a:pt x="511" y="2436"/>
                  </a:cubicBezTo>
                  <a:cubicBezTo>
                    <a:pt x="502" y="2410"/>
                    <a:pt x="482" y="2391"/>
                    <a:pt x="468" y="2368"/>
                  </a:cubicBezTo>
                  <a:cubicBezTo>
                    <a:pt x="449" y="2381"/>
                    <a:pt x="446" y="2395"/>
                    <a:pt x="429" y="2412"/>
                  </a:cubicBezTo>
                  <a:cubicBezTo>
                    <a:pt x="414" y="2443"/>
                    <a:pt x="410" y="2476"/>
                    <a:pt x="396" y="2508"/>
                  </a:cubicBezTo>
                  <a:cubicBezTo>
                    <a:pt x="386" y="2565"/>
                    <a:pt x="380" y="2622"/>
                    <a:pt x="372" y="2680"/>
                  </a:cubicBezTo>
                  <a:cubicBezTo>
                    <a:pt x="369" y="2830"/>
                    <a:pt x="362" y="2962"/>
                    <a:pt x="343" y="3108"/>
                  </a:cubicBezTo>
                  <a:cubicBezTo>
                    <a:pt x="335" y="3254"/>
                    <a:pt x="325" y="3397"/>
                    <a:pt x="295" y="3540"/>
                  </a:cubicBezTo>
                  <a:cubicBezTo>
                    <a:pt x="292" y="3413"/>
                    <a:pt x="285" y="3295"/>
                    <a:pt x="281" y="3170"/>
                  </a:cubicBezTo>
                  <a:cubicBezTo>
                    <a:pt x="282" y="3016"/>
                    <a:pt x="282" y="2863"/>
                    <a:pt x="285" y="2709"/>
                  </a:cubicBezTo>
                  <a:cubicBezTo>
                    <a:pt x="287" y="2610"/>
                    <a:pt x="328" y="2528"/>
                    <a:pt x="353" y="2436"/>
                  </a:cubicBezTo>
                  <a:cubicBezTo>
                    <a:pt x="367" y="2384"/>
                    <a:pt x="371" y="2322"/>
                    <a:pt x="401" y="2277"/>
                  </a:cubicBezTo>
                  <a:cubicBezTo>
                    <a:pt x="406" y="2259"/>
                    <a:pt x="415" y="2245"/>
                    <a:pt x="425" y="2229"/>
                  </a:cubicBezTo>
                  <a:cubicBezTo>
                    <a:pt x="434" y="2199"/>
                    <a:pt x="465" y="2140"/>
                    <a:pt x="492" y="2124"/>
                  </a:cubicBezTo>
                  <a:cubicBezTo>
                    <a:pt x="547" y="2150"/>
                    <a:pt x="555" y="2247"/>
                    <a:pt x="602" y="2277"/>
                  </a:cubicBezTo>
                  <a:cubicBezTo>
                    <a:pt x="612" y="2293"/>
                    <a:pt x="625" y="2305"/>
                    <a:pt x="636" y="2320"/>
                  </a:cubicBezTo>
                  <a:cubicBezTo>
                    <a:pt x="641" y="2336"/>
                    <a:pt x="644" y="2352"/>
                    <a:pt x="650" y="2368"/>
                  </a:cubicBezTo>
                  <a:cubicBezTo>
                    <a:pt x="661" y="2313"/>
                    <a:pt x="664" y="2256"/>
                    <a:pt x="669" y="2200"/>
                  </a:cubicBezTo>
                  <a:cubicBezTo>
                    <a:pt x="667" y="2139"/>
                    <a:pt x="675" y="2030"/>
                    <a:pt x="655" y="1960"/>
                  </a:cubicBezTo>
                  <a:cubicBezTo>
                    <a:pt x="652" y="1950"/>
                    <a:pt x="642" y="1910"/>
                    <a:pt x="631" y="1903"/>
                  </a:cubicBezTo>
                  <a:cubicBezTo>
                    <a:pt x="623" y="1898"/>
                    <a:pt x="595" y="1891"/>
                    <a:pt x="583" y="1888"/>
                  </a:cubicBezTo>
                  <a:cubicBezTo>
                    <a:pt x="557" y="1893"/>
                    <a:pt x="537" y="1907"/>
                    <a:pt x="511" y="1912"/>
                  </a:cubicBezTo>
                  <a:cubicBezTo>
                    <a:pt x="484" y="1931"/>
                    <a:pt x="460" y="1951"/>
                    <a:pt x="434" y="1970"/>
                  </a:cubicBezTo>
                  <a:cubicBezTo>
                    <a:pt x="406" y="2013"/>
                    <a:pt x="451" y="1947"/>
                    <a:pt x="405" y="1999"/>
                  </a:cubicBezTo>
                  <a:cubicBezTo>
                    <a:pt x="370" y="2038"/>
                    <a:pt x="346" y="2087"/>
                    <a:pt x="314" y="2128"/>
                  </a:cubicBezTo>
                  <a:cubicBezTo>
                    <a:pt x="303" y="2161"/>
                    <a:pt x="280" y="2189"/>
                    <a:pt x="266" y="2220"/>
                  </a:cubicBezTo>
                  <a:cubicBezTo>
                    <a:pt x="251" y="2254"/>
                    <a:pt x="250" y="2287"/>
                    <a:pt x="237" y="2320"/>
                  </a:cubicBezTo>
                  <a:cubicBezTo>
                    <a:pt x="213" y="2379"/>
                    <a:pt x="166" y="2452"/>
                    <a:pt x="103" y="2469"/>
                  </a:cubicBezTo>
                  <a:cubicBezTo>
                    <a:pt x="65" y="2496"/>
                    <a:pt x="82" y="2488"/>
                    <a:pt x="55" y="2498"/>
                  </a:cubicBezTo>
                  <a:cubicBezTo>
                    <a:pt x="44" y="2509"/>
                    <a:pt x="29" y="2525"/>
                    <a:pt x="26" y="2522"/>
                  </a:cubicBezTo>
                  <a:cubicBezTo>
                    <a:pt x="23" y="2519"/>
                    <a:pt x="36" y="2494"/>
                    <a:pt x="41" y="2479"/>
                  </a:cubicBezTo>
                  <a:cubicBezTo>
                    <a:pt x="60" y="2426"/>
                    <a:pt x="77" y="2366"/>
                    <a:pt x="103" y="2316"/>
                  </a:cubicBezTo>
                  <a:cubicBezTo>
                    <a:pt x="127" y="2224"/>
                    <a:pt x="130" y="2116"/>
                    <a:pt x="204" y="2047"/>
                  </a:cubicBezTo>
                  <a:cubicBezTo>
                    <a:pt x="214" y="2017"/>
                    <a:pt x="241" y="1982"/>
                    <a:pt x="257" y="1956"/>
                  </a:cubicBezTo>
                  <a:cubicBezTo>
                    <a:pt x="284" y="1910"/>
                    <a:pt x="301" y="1852"/>
                    <a:pt x="343" y="1816"/>
                  </a:cubicBezTo>
                  <a:cubicBezTo>
                    <a:pt x="367" y="1796"/>
                    <a:pt x="399" y="1794"/>
                    <a:pt x="425" y="1778"/>
                  </a:cubicBezTo>
                  <a:cubicBezTo>
                    <a:pt x="479" y="1745"/>
                    <a:pt x="525" y="1726"/>
                    <a:pt x="588" y="1716"/>
                  </a:cubicBezTo>
                  <a:cubicBezTo>
                    <a:pt x="641" y="1736"/>
                    <a:pt x="655" y="1790"/>
                    <a:pt x="703" y="1821"/>
                  </a:cubicBezTo>
                  <a:cubicBezTo>
                    <a:pt x="701" y="1768"/>
                    <a:pt x="702" y="1716"/>
                    <a:pt x="698" y="1663"/>
                  </a:cubicBezTo>
                  <a:cubicBezTo>
                    <a:pt x="697" y="1648"/>
                    <a:pt x="689" y="1620"/>
                    <a:pt x="689" y="1620"/>
                  </a:cubicBezTo>
                  <a:cubicBezTo>
                    <a:pt x="690" y="1522"/>
                    <a:pt x="693" y="1425"/>
                    <a:pt x="693" y="1327"/>
                  </a:cubicBezTo>
                  <a:cubicBezTo>
                    <a:pt x="693" y="1108"/>
                    <a:pt x="749" y="1080"/>
                    <a:pt x="674" y="1125"/>
                  </a:cubicBezTo>
                  <a:cubicBezTo>
                    <a:pt x="643" y="1164"/>
                    <a:pt x="600" y="1191"/>
                    <a:pt x="564" y="1226"/>
                  </a:cubicBezTo>
                  <a:cubicBezTo>
                    <a:pt x="526" y="1263"/>
                    <a:pt x="508" y="1314"/>
                    <a:pt x="477" y="1356"/>
                  </a:cubicBezTo>
                  <a:cubicBezTo>
                    <a:pt x="469" y="1383"/>
                    <a:pt x="456" y="1407"/>
                    <a:pt x="444" y="1432"/>
                  </a:cubicBezTo>
                  <a:cubicBezTo>
                    <a:pt x="434" y="1479"/>
                    <a:pt x="421" y="1531"/>
                    <a:pt x="405" y="1576"/>
                  </a:cubicBezTo>
                  <a:cubicBezTo>
                    <a:pt x="395" y="1636"/>
                    <a:pt x="392" y="1681"/>
                    <a:pt x="348" y="1725"/>
                  </a:cubicBezTo>
                  <a:cubicBezTo>
                    <a:pt x="340" y="1748"/>
                    <a:pt x="325" y="1767"/>
                    <a:pt x="314" y="1788"/>
                  </a:cubicBezTo>
                  <a:cubicBezTo>
                    <a:pt x="304" y="1807"/>
                    <a:pt x="305" y="1830"/>
                    <a:pt x="300" y="1850"/>
                  </a:cubicBezTo>
                  <a:cubicBezTo>
                    <a:pt x="290" y="1894"/>
                    <a:pt x="268" y="1932"/>
                    <a:pt x="257" y="1975"/>
                  </a:cubicBezTo>
                  <a:cubicBezTo>
                    <a:pt x="239" y="1921"/>
                    <a:pt x="255" y="1754"/>
                    <a:pt x="281" y="1682"/>
                  </a:cubicBezTo>
                  <a:cubicBezTo>
                    <a:pt x="286" y="1649"/>
                    <a:pt x="294" y="1617"/>
                    <a:pt x="305" y="1586"/>
                  </a:cubicBezTo>
                  <a:cubicBezTo>
                    <a:pt x="311" y="1540"/>
                    <a:pt x="322" y="1491"/>
                    <a:pt x="338" y="1447"/>
                  </a:cubicBezTo>
                  <a:cubicBezTo>
                    <a:pt x="345" y="1401"/>
                    <a:pt x="369" y="1291"/>
                    <a:pt x="391" y="1250"/>
                  </a:cubicBezTo>
                  <a:cubicBezTo>
                    <a:pt x="398" y="1212"/>
                    <a:pt x="408" y="1168"/>
                    <a:pt x="429" y="1135"/>
                  </a:cubicBezTo>
                  <a:cubicBezTo>
                    <a:pt x="434" y="1116"/>
                    <a:pt x="438" y="1103"/>
                    <a:pt x="449" y="1087"/>
                  </a:cubicBezTo>
                  <a:cubicBezTo>
                    <a:pt x="453" y="1066"/>
                    <a:pt x="461" y="1051"/>
                    <a:pt x="473" y="1034"/>
                  </a:cubicBezTo>
                  <a:cubicBezTo>
                    <a:pt x="490" y="974"/>
                    <a:pt x="512" y="954"/>
                    <a:pt x="573" y="948"/>
                  </a:cubicBezTo>
                  <a:cubicBezTo>
                    <a:pt x="583" y="949"/>
                    <a:pt x="615" y="953"/>
                    <a:pt x="626" y="957"/>
                  </a:cubicBezTo>
                  <a:cubicBezTo>
                    <a:pt x="643" y="963"/>
                    <a:pt x="657" y="975"/>
                    <a:pt x="674" y="981"/>
                  </a:cubicBezTo>
                  <a:cubicBezTo>
                    <a:pt x="692" y="999"/>
                    <a:pt x="693" y="1015"/>
                    <a:pt x="703" y="1039"/>
                  </a:cubicBezTo>
                  <a:cubicBezTo>
                    <a:pt x="697" y="1116"/>
                    <a:pt x="698" y="1193"/>
                    <a:pt x="684" y="1269"/>
                  </a:cubicBezTo>
                  <a:cubicBezTo>
                    <a:pt x="681" y="1284"/>
                    <a:pt x="669" y="1226"/>
                    <a:pt x="669" y="1226"/>
                  </a:cubicBezTo>
                  <a:cubicBezTo>
                    <a:pt x="691" y="1144"/>
                    <a:pt x="700" y="1057"/>
                    <a:pt x="727" y="976"/>
                  </a:cubicBezTo>
                  <a:cubicBezTo>
                    <a:pt x="725" y="933"/>
                    <a:pt x="727" y="890"/>
                    <a:pt x="722" y="847"/>
                  </a:cubicBezTo>
                  <a:cubicBezTo>
                    <a:pt x="721" y="838"/>
                    <a:pt x="712" y="831"/>
                    <a:pt x="708" y="823"/>
                  </a:cubicBezTo>
                  <a:cubicBezTo>
                    <a:pt x="702" y="809"/>
                    <a:pt x="697" y="795"/>
                    <a:pt x="693" y="780"/>
                  </a:cubicBezTo>
                  <a:cubicBezTo>
                    <a:pt x="683" y="741"/>
                    <a:pt x="673" y="693"/>
                    <a:pt x="650" y="660"/>
                  </a:cubicBezTo>
                  <a:cubicBezTo>
                    <a:pt x="643" y="640"/>
                    <a:pt x="630" y="635"/>
                    <a:pt x="621" y="616"/>
                  </a:cubicBezTo>
                  <a:cubicBezTo>
                    <a:pt x="615" y="603"/>
                    <a:pt x="602" y="578"/>
                    <a:pt x="602" y="578"/>
                  </a:cubicBezTo>
                  <a:cubicBezTo>
                    <a:pt x="571" y="580"/>
                    <a:pt x="506" y="563"/>
                    <a:pt x="492" y="602"/>
                  </a:cubicBezTo>
                  <a:cubicBezTo>
                    <a:pt x="482" y="676"/>
                    <a:pt x="466" y="749"/>
                    <a:pt x="425" y="813"/>
                  </a:cubicBezTo>
                  <a:cubicBezTo>
                    <a:pt x="420" y="835"/>
                    <a:pt x="418" y="852"/>
                    <a:pt x="405" y="871"/>
                  </a:cubicBezTo>
                  <a:cubicBezTo>
                    <a:pt x="398" y="923"/>
                    <a:pt x="385" y="979"/>
                    <a:pt x="367" y="1029"/>
                  </a:cubicBezTo>
                  <a:cubicBezTo>
                    <a:pt x="375" y="925"/>
                    <a:pt x="382" y="824"/>
                    <a:pt x="401" y="722"/>
                  </a:cubicBezTo>
                  <a:cubicBezTo>
                    <a:pt x="411" y="671"/>
                    <a:pt x="436" y="623"/>
                    <a:pt x="449" y="573"/>
                  </a:cubicBezTo>
                  <a:cubicBezTo>
                    <a:pt x="457" y="541"/>
                    <a:pt x="470" y="446"/>
                    <a:pt x="497" y="429"/>
                  </a:cubicBezTo>
                  <a:cubicBezTo>
                    <a:pt x="520" y="414"/>
                    <a:pt x="505" y="422"/>
                    <a:pt x="540" y="410"/>
                  </a:cubicBezTo>
                  <a:cubicBezTo>
                    <a:pt x="545" y="408"/>
                    <a:pt x="554" y="405"/>
                    <a:pt x="554" y="405"/>
                  </a:cubicBezTo>
                  <a:cubicBezTo>
                    <a:pt x="561" y="416"/>
                    <a:pt x="574" y="436"/>
                    <a:pt x="583" y="444"/>
                  </a:cubicBezTo>
                  <a:cubicBezTo>
                    <a:pt x="590" y="450"/>
                    <a:pt x="599" y="453"/>
                    <a:pt x="607" y="458"/>
                  </a:cubicBezTo>
                  <a:cubicBezTo>
                    <a:pt x="612" y="461"/>
                    <a:pt x="617" y="464"/>
                    <a:pt x="621" y="468"/>
                  </a:cubicBezTo>
                  <a:cubicBezTo>
                    <a:pt x="634" y="480"/>
                    <a:pt x="660" y="506"/>
                    <a:pt x="660" y="506"/>
                  </a:cubicBezTo>
                  <a:cubicBezTo>
                    <a:pt x="665" y="525"/>
                    <a:pt x="673" y="541"/>
                    <a:pt x="679" y="559"/>
                  </a:cubicBezTo>
                  <a:cubicBezTo>
                    <a:pt x="677" y="580"/>
                    <a:pt x="676" y="600"/>
                    <a:pt x="674" y="621"/>
                  </a:cubicBezTo>
                  <a:cubicBezTo>
                    <a:pt x="673" y="629"/>
                    <a:pt x="669" y="653"/>
                    <a:pt x="669" y="645"/>
                  </a:cubicBezTo>
                  <a:cubicBezTo>
                    <a:pt x="669" y="627"/>
                    <a:pt x="674" y="617"/>
                    <a:pt x="679" y="602"/>
                  </a:cubicBezTo>
                  <a:cubicBezTo>
                    <a:pt x="704" y="456"/>
                    <a:pt x="737" y="231"/>
                    <a:pt x="559" y="180"/>
                  </a:cubicBezTo>
                  <a:cubicBezTo>
                    <a:pt x="539" y="189"/>
                    <a:pt x="534" y="201"/>
                    <a:pt x="516" y="213"/>
                  </a:cubicBezTo>
                  <a:cubicBezTo>
                    <a:pt x="505" y="229"/>
                    <a:pt x="477" y="256"/>
                    <a:pt x="477" y="256"/>
                  </a:cubicBezTo>
                  <a:cubicBezTo>
                    <a:pt x="487" y="200"/>
                    <a:pt x="514" y="125"/>
                    <a:pt x="573" y="108"/>
                  </a:cubicBezTo>
                  <a:cubicBezTo>
                    <a:pt x="623" y="113"/>
                    <a:pt x="621" y="117"/>
                    <a:pt x="645" y="156"/>
                  </a:cubicBezTo>
                  <a:cubicBezTo>
                    <a:pt x="656" y="199"/>
                    <a:pt x="651" y="182"/>
                    <a:pt x="660" y="208"/>
                  </a:cubicBezTo>
                  <a:cubicBezTo>
                    <a:pt x="673" y="171"/>
                    <a:pt x="667" y="130"/>
                    <a:pt x="679" y="93"/>
                  </a:cubicBezTo>
                  <a:cubicBezTo>
                    <a:pt x="693" y="0"/>
                    <a:pt x="681" y="66"/>
                    <a:pt x="689" y="232"/>
                  </a:cubicBezTo>
                  <a:cubicBezTo>
                    <a:pt x="690" y="260"/>
                    <a:pt x="713" y="292"/>
                    <a:pt x="722" y="319"/>
                  </a:cubicBezTo>
                  <a:cubicBezTo>
                    <a:pt x="730" y="275"/>
                    <a:pt x="744" y="224"/>
                    <a:pt x="780" y="194"/>
                  </a:cubicBezTo>
                  <a:cubicBezTo>
                    <a:pt x="790" y="186"/>
                    <a:pt x="798" y="176"/>
                    <a:pt x="809" y="170"/>
                  </a:cubicBezTo>
                  <a:cubicBezTo>
                    <a:pt x="818" y="165"/>
                    <a:pt x="837" y="160"/>
                    <a:pt x="837" y="160"/>
                  </a:cubicBezTo>
                  <a:cubicBezTo>
                    <a:pt x="863" y="162"/>
                    <a:pt x="889" y="161"/>
                    <a:pt x="914" y="165"/>
                  </a:cubicBezTo>
                  <a:cubicBezTo>
                    <a:pt x="939" y="168"/>
                    <a:pt x="962" y="184"/>
                    <a:pt x="986" y="189"/>
                  </a:cubicBezTo>
                  <a:cubicBezTo>
                    <a:pt x="1012" y="203"/>
                    <a:pt x="1021" y="228"/>
                    <a:pt x="1029" y="256"/>
                  </a:cubicBezTo>
                  <a:cubicBezTo>
                    <a:pt x="1031" y="282"/>
                    <a:pt x="1034" y="307"/>
                    <a:pt x="1034" y="333"/>
                  </a:cubicBezTo>
                  <a:cubicBezTo>
                    <a:pt x="1034" y="338"/>
                    <a:pt x="1034" y="348"/>
                    <a:pt x="1029" y="348"/>
                  </a:cubicBezTo>
                  <a:cubicBezTo>
                    <a:pt x="1024" y="348"/>
                    <a:pt x="1027" y="338"/>
                    <a:pt x="1025" y="333"/>
                  </a:cubicBezTo>
                  <a:cubicBezTo>
                    <a:pt x="1019" y="315"/>
                    <a:pt x="1020" y="317"/>
                    <a:pt x="1005" y="300"/>
                  </a:cubicBezTo>
                  <a:cubicBezTo>
                    <a:pt x="978" y="269"/>
                    <a:pt x="955" y="254"/>
                    <a:pt x="914" y="247"/>
                  </a:cubicBezTo>
                  <a:cubicBezTo>
                    <a:pt x="810" y="254"/>
                    <a:pt x="857" y="242"/>
                    <a:pt x="809" y="290"/>
                  </a:cubicBezTo>
                  <a:cubicBezTo>
                    <a:pt x="794" y="333"/>
                    <a:pt x="792" y="317"/>
                    <a:pt x="756" y="343"/>
                  </a:cubicBezTo>
                  <a:cubicBezTo>
                    <a:pt x="746" y="372"/>
                    <a:pt x="740" y="400"/>
                    <a:pt x="732" y="429"/>
                  </a:cubicBezTo>
                  <a:cubicBezTo>
                    <a:pt x="730" y="437"/>
                    <a:pt x="722" y="447"/>
                    <a:pt x="727" y="453"/>
                  </a:cubicBezTo>
                  <a:cubicBezTo>
                    <a:pt x="731" y="458"/>
                    <a:pt x="736" y="443"/>
                    <a:pt x="741" y="439"/>
                  </a:cubicBezTo>
                  <a:cubicBezTo>
                    <a:pt x="765" y="420"/>
                    <a:pt x="793" y="399"/>
                    <a:pt x="823" y="391"/>
                  </a:cubicBezTo>
                  <a:cubicBezTo>
                    <a:pt x="847" y="374"/>
                    <a:pt x="859" y="375"/>
                    <a:pt x="890" y="372"/>
                  </a:cubicBezTo>
                  <a:cubicBezTo>
                    <a:pt x="918" y="379"/>
                    <a:pt x="930" y="375"/>
                    <a:pt x="948" y="396"/>
                  </a:cubicBezTo>
                  <a:cubicBezTo>
                    <a:pt x="955" y="404"/>
                    <a:pt x="961" y="415"/>
                    <a:pt x="967" y="424"/>
                  </a:cubicBezTo>
                  <a:cubicBezTo>
                    <a:pt x="970" y="429"/>
                    <a:pt x="977" y="439"/>
                    <a:pt x="977" y="439"/>
                  </a:cubicBezTo>
                  <a:cubicBezTo>
                    <a:pt x="978" y="444"/>
                    <a:pt x="979" y="449"/>
                    <a:pt x="981" y="453"/>
                  </a:cubicBezTo>
                  <a:cubicBezTo>
                    <a:pt x="984" y="458"/>
                    <a:pt x="989" y="462"/>
                    <a:pt x="991" y="468"/>
                  </a:cubicBezTo>
                  <a:cubicBezTo>
                    <a:pt x="1001" y="493"/>
                    <a:pt x="1003" y="523"/>
                    <a:pt x="1010" y="549"/>
                  </a:cubicBezTo>
                  <a:cubicBezTo>
                    <a:pt x="1014" y="580"/>
                    <a:pt x="1019" y="610"/>
                    <a:pt x="1025" y="640"/>
                  </a:cubicBezTo>
                  <a:cubicBezTo>
                    <a:pt x="1026" y="661"/>
                    <a:pt x="1029" y="682"/>
                    <a:pt x="1029" y="703"/>
                  </a:cubicBezTo>
                  <a:cubicBezTo>
                    <a:pt x="1029" y="786"/>
                    <a:pt x="1028" y="869"/>
                    <a:pt x="1025" y="952"/>
                  </a:cubicBezTo>
                  <a:cubicBezTo>
                    <a:pt x="1025" y="959"/>
                    <a:pt x="1021" y="939"/>
                    <a:pt x="1020" y="933"/>
                  </a:cubicBezTo>
                  <a:cubicBezTo>
                    <a:pt x="1018" y="923"/>
                    <a:pt x="1017" y="913"/>
                    <a:pt x="1015" y="904"/>
                  </a:cubicBezTo>
                  <a:cubicBezTo>
                    <a:pt x="1006" y="871"/>
                    <a:pt x="992" y="841"/>
                    <a:pt x="981" y="808"/>
                  </a:cubicBezTo>
                  <a:cubicBezTo>
                    <a:pt x="968" y="770"/>
                    <a:pt x="946" y="738"/>
                    <a:pt x="938" y="698"/>
                  </a:cubicBezTo>
                  <a:cubicBezTo>
                    <a:pt x="926" y="639"/>
                    <a:pt x="921" y="561"/>
                    <a:pt x="885" y="511"/>
                  </a:cubicBezTo>
                  <a:cubicBezTo>
                    <a:pt x="877" y="480"/>
                    <a:pt x="885" y="492"/>
                    <a:pt x="828" y="501"/>
                  </a:cubicBezTo>
                  <a:cubicBezTo>
                    <a:pt x="815" y="503"/>
                    <a:pt x="789" y="511"/>
                    <a:pt x="789" y="511"/>
                  </a:cubicBezTo>
                  <a:cubicBezTo>
                    <a:pt x="773" y="521"/>
                    <a:pt x="765" y="535"/>
                    <a:pt x="751" y="549"/>
                  </a:cubicBezTo>
                  <a:cubicBezTo>
                    <a:pt x="733" y="602"/>
                    <a:pt x="737" y="585"/>
                    <a:pt x="751" y="693"/>
                  </a:cubicBezTo>
                  <a:cubicBezTo>
                    <a:pt x="752" y="699"/>
                    <a:pt x="757" y="683"/>
                    <a:pt x="761" y="679"/>
                  </a:cubicBezTo>
                  <a:cubicBezTo>
                    <a:pt x="765" y="675"/>
                    <a:pt x="770" y="672"/>
                    <a:pt x="775" y="669"/>
                  </a:cubicBezTo>
                  <a:cubicBezTo>
                    <a:pt x="799" y="673"/>
                    <a:pt x="826" y="672"/>
                    <a:pt x="847" y="684"/>
                  </a:cubicBezTo>
                  <a:cubicBezTo>
                    <a:pt x="894" y="711"/>
                    <a:pt x="912" y="763"/>
                    <a:pt x="948" y="799"/>
                  </a:cubicBezTo>
                  <a:cubicBezTo>
                    <a:pt x="952" y="815"/>
                    <a:pt x="953" y="833"/>
                    <a:pt x="962" y="847"/>
                  </a:cubicBezTo>
                  <a:cubicBezTo>
                    <a:pt x="969" y="859"/>
                    <a:pt x="986" y="880"/>
                    <a:pt x="986" y="880"/>
                  </a:cubicBezTo>
                  <a:cubicBezTo>
                    <a:pt x="993" y="900"/>
                    <a:pt x="1000" y="913"/>
                    <a:pt x="1015" y="928"/>
                  </a:cubicBezTo>
                  <a:cubicBezTo>
                    <a:pt x="1051" y="1036"/>
                    <a:pt x="1115" y="1133"/>
                    <a:pt x="1154" y="1240"/>
                  </a:cubicBezTo>
                  <a:cubicBezTo>
                    <a:pt x="1168" y="1279"/>
                    <a:pt x="1176" y="1319"/>
                    <a:pt x="1183" y="1360"/>
                  </a:cubicBezTo>
                  <a:cubicBezTo>
                    <a:pt x="1186" y="1379"/>
                    <a:pt x="1193" y="1418"/>
                    <a:pt x="1193" y="1418"/>
                  </a:cubicBezTo>
                  <a:cubicBezTo>
                    <a:pt x="1199" y="1491"/>
                    <a:pt x="1189" y="1558"/>
                    <a:pt x="1178" y="1629"/>
                  </a:cubicBezTo>
                  <a:cubicBezTo>
                    <a:pt x="1175" y="1578"/>
                    <a:pt x="1179" y="1510"/>
                    <a:pt x="1159" y="1461"/>
                  </a:cubicBezTo>
                  <a:cubicBezTo>
                    <a:pt x="1126" y="1376"/>
                    <a:pt x="1070" y="1302"/>
                    <a:pt x="1029" y="1221"/>
                  </a:cubicBezTo>
                  <a:cubicBezTo>
                    <a:pt x="1009" y="1181"/>
                    <a:pt x="1001" y="1136"/>
                    <a:pt x="981" y="1096"/>
                  </a:cubicBezTo>
                  <a:cubicBezTo>
                    <a:pt x="976" y="1063"/>
                    <a:pt x="957" y="999"/>
                    <a:pt x="938" y="972"/>
                  </a:cubicBezTo>
                  <a:cubicBezTo>
                    <a:pt x="930" y="949"/>
                    <a:pt x="919" y="928"/>
                    <a:pt x="900" y="914"/>
                  </a:cubicBezTo>
                  <a:cubicBezTo>
                    <a:pt x="893" y="894"/>
                    <a:pt x="865" y="879"/>
                    <a:pt x="847" y="866"/>
                  </a:cubicBezTo>
                  <a:cubicBezTo>
                    <a:pt x="839" y="850"/>
                    <a:pt x="837" y="843"/>
                    <a:pt x="823" y="832"/>
                  </a:cubicBezTo>
                  <a:cubicBezTo>
                    <a:pt x="814" y="825"/>
                    <a:pt x="794" y="813"/>
                    <a:pt x="794" y="813"/>
                  </a:cubicBezTo>
                  <a:cubicBezTo>
                    <a:pt x="784" y="797"/>
                    <a:pt x="776" y="772"/>
                    <a:pt x="765" y="804"/>
                  </a:cubicBezTo>
                  <a:cubicBezTo>
                    <a:pt x="767" y="892"/>
                    <a:pt x="763" y="980"/>
                    <a:pt x="770" y="1068"/>
                  </a:cubicBezTo>
                  <a:cubicBezTo>
                    <a:pt x="771" y="1075"/>
                    <a:pt x="779" y="1057"/>
                    <a:pt x="785" y="1053"/>
                  </a:cubicBezTo>
                  <a:cubicBezTo>
                    <a:pt x="789" y="1050"/>
                    <a:pt x="795" y="1050"/>
                    <a:pt x="799" y="1048"/>
                  </a:cubicBezTo>
                  <a:cubicBezTo>
                    <a:pt x="804" y="1046"/>
                    <a:pt x="808" y="1041"/>
                    <a:pt x="813" y="1039"/>
                  </a:cubicBezTo>
                  <a:cubicBezTo>
                    <a:pt x="822" y="1036"/>
                    <a:pt x="832" y="1036"/>
                    <a:pt x="842" y="1034"/>
                  </a:cubicBezTo>
                  <a:cubicBezTo>
                    <a:pt x="889" y="1037"/>
                    <a:pt x="925" y="1029"/>
                    <a:pt x="962" y="1053"/>
                  </a:cubicBezTo>
                  <a:cubicBezTo>
                    <a:pt x="974" y="1090"/>
                    <a:pt x="1032" y="1100"/>
                    <a:pt x="1063" y="1120"/>
                  </a:cubicBezTo>
                  <a:cubicBezTo>
                    <a:pt x="1083" y="1150"/>
                    <a:pt x="1115" y="1163"/>
                    <a:pt x="1140" y="1188"/>
                  </a:cubicBezTo>
                  <a:cubicBezTo>
                    <a:pt x="1154" y="1228"/>
                    <a:pt x="1187" y="1256"/>
                    <a:pt x="1207" y="1293"/>
                  </a:cubicBezTo>
                  <a:cubicBezTo>
                    <a:pt x="1235" y="1346"/>
                    <a:pt x="1250" y="1409"/>
                    <a:pt x="1265" y="1466"/>
                  </a:cubicBezTo>
                  <a:cubicBezTo>
                    <a:pt x="1273" y="1538"/>
                    <a:pt x="1279" y="1610"/>
                    <a:pt x="1284" y="1682"/>
                  </a:cubicBezTo>
                  <a:cubicBezTo>
                    <a:pt x="1282" y="1772"/>
                    <a:pt x="1285" y="1861"/>
                    <a:pt x="1279" y="1951"/>
                  </a:cubicBezTo>
                  <a:cubicBezTo>
                    <a:pt x="1278" y="1961"/>
                    <a:pt x="1272" y="1932"/>
                    <a:pt x="1269" y="1922"/>
                  </a:cubicBezTo>
                  <a:cubicBezTo>
                    <a:pt x="1267" y="1914"/>
                    <a:pt x="1267" y="1906"/>
                    <a:pt x="1265" y="1898"/>
                  </a:cubicBezTo>
                  <a:cubicBezTo>
                    <a:pt x="1256" y="1867"/>
                    <a:pt x="1247" y="1834"/>
                    <a:pt x="1231" y="1807"/>
                  </a:cubicBezTo>
                  <a:cubicBezTo>
                    <a:pt x="1224" y="1774"/>
                    <a:pt x="1198" y="1747"/>
                    <a:pt x="1183" y="1716"/>
                  </a:cubicBezTo>
                  <a:cubicBezTo>
                    <a:pt x="1170" y="1690"/>
                    <a:pt x="1171" y="1663"/>
                    <a:pt x="1154" y="1639"/>
                  </a:cubicBezTo>
                  <a:cubicBezTo>
                    <a:pt x="1139" y="1583"/>
                    <a:pt x="1108" y="1536"/>
                    <a:pt x="1068" y="1495"/>
                  </a:cubicBezTo>
                  <a:cubicBezTo>
                    <a:pt x="1052" y="1479"/>
                    <a:pt x="1032" y="1467"/>
                    <a:pt x="1015" y="1452"/>
                  </a:cubicBezTo>
                  <a:cubicBezTo>
                    <a:pt x="983" y="1424"/>
                    <a:pt x="962" y="1386"/>
                    <a:pt x="948" y="1346"/>
                  </a:cubicBezTo>
                  <a:cubicBezTo>
                    <a:pt x="945" y="1284"/>
                    <a:pt x="956" y="1164"/>
                    <a:pt x="876" y="1135"/>
                  </a:cubicBezTo>
                  <a:cubicBezTo>
                    <a:pt x="860" y="1137"/>
                    <a:pt x="843" y="1135"/>
                    <a:pt x="828" y="1140"/>
                  </a:cubicBezTo>
                  <a:cubicBezTo>
                    <a:pt x="806" y="1147"/>
                    <a:pt x="813" y="1197"/>
                    <a:pt x="809" y="1216"/>
                  </a:cubicBezTo>
                  <a:cubicBezTo>
                    <a:pt x="805" y="1254"/>
                    <a:pt x="799" y="1290"/>
                    <a:pt x="794" y="1327"/>
                  </a:cubicBezTo>
                  <a:cubicBezTo>
                    <a:pt x="792" y="1356"/>
                    <a:pt x="790" y="1384"/>
                    <a:pt x="789" y="1413"/>
                  </a:cubicBezTo>
                  <a:cubicBezTo>
                    <a:pt x="787" y="1461"/>
                    <a:pt x="785" y="1509"/>
                    <a:pt x="785" y="1557"/>
                  </a:cubicBezTo>
                  <a:cubicBezTo>
                    <a:pt x="785" y="1561"/>
                    <a:pt x="786" y="1534"/>
                    <a:pt x="794" y="1519"/>
                  </a:cubicBezTo>
                  <a:cubicBezTo>
                    <a:pt x="809" y="1489"/>
                    <a:pt x="823" y="1470"/>
                    <a:pt x="857" y="1461"/>
                  </a:cubicBezTo>
                  <a:cubicBezTo>
                    <a:pt x="936" y="1477"/>
                    <a:pt x="970" y="1517"/>
                    <a:pt x="1025" y="1572"/>
                  </a:cubicBezTo>
                  <a:cubicBezTo>
                    <a:pt x="1028" y="1583"/>
                    <a:pt x="1031" y="1594"/>
                    <a:pt x="1034" y="1605"/>
                  </a:cubicBezTo>
                  <a:cubicBezTo>
                    <a:pt x="1038" y="1618"/>
                    <a:pt x="1063" y="1634"/>
                    <a:pt x="1063" y="1634"/>
                  </a:cubicBezTo>
                  <a:cubicBezTo>
                    <a:pt x="1077" y="1672"/>
                    <a:pt x="1086" y="1707"/>
                    <a:pt x="1111" y="1740"/>
                  </a:cubicBezTo>
                  <a:cubicBezTo>
                    <a:pt x="1123" y="1756"/>
                    <a:pt x="1140" y="1792"/>
                    <a:pt x="1140" y="1792"/>
                  </a:cubicBezTo>
                  <a:cubicBezTo>
                    <a:pt x="1152" y="1840"/>
                    <a:pt x="1135" y="1783"/>
                    <a:pt x="1159" y="1831"/>
                  </a:cubicBezTo>
                  <a:cubicBezTo>
                    <a:pt x="1164" y="1840"/>
                    <a:pt x="1169" y="1860"/>
                    <a:pt x="1169" y="1860"/>
                  </a:cubicBezTo>
                  <a:cubicBezTo>
                    <a:pt x="1175" y="1920"/>
                    <a:pt x="1194" y="1996"/>
                    <a:pt x="1217" y="2052"/>
                  </a:cubicBezTo>
                  <a:cubicBezTo>
                    <a:pt x="1221" y="2080"/>
                    <a:pt x="1230" y="2098"/>
                    <a:pt x="1241" y="2124"/>
                  </a:cubicBezTo>
                  <a:cubicBezTo>
                    <a:pt x="1257" y="2220"/>
                    <a:pt x="1244" y="2316"/>
                    <a:pt x="1236" y="2412"/>
                  </a:cubicBezTo>
                  <a:cubicBezTo>
                    <a:pt x="1222" y="2574"/>
                    <a:pt x="1239" y="2687"/>
                    <a:pt x="1154" y="2824"/>
                  </a:cubicBezTo>
                  <a:cubicBezTo>
                    <a:pt x="1151" y="2835"/>
                    <a:pt x="1148" y="2879"/>
                    <a:pt x="1135" y="2844"/>
                  </a:cubicBezTo>
                  <a:cubicBezTo>
                    <a:pt x="1139" y="2652"/>
                    <a:pt x="1141" y="2462"/>
                    <a:pt x="1169" y="2272"/>
                  </a:cubicBezTo>
                  <a:cubicBezTo>
                    <a:pt x="1167" y="2223"/>
                    <a:pt x="1167" y="2173"/>
                    <a:pt x="1164" y="2124"/>
                  </a:cubicBezTo>
                  <a:cubicBezTo>
                    <a:pt x="1162" y="2088"/>
                    <a:pt x="1144" y="2062"/>
                    <a:pt x="1130" y="2032"/>
                  </a:cubicBezTo>
                  <a:cubicBezTo>
                    <a:pt x="1120" y="2011"/>
                    <a:pt x="1117" y="1980"/>
                    <a:pt x="1106" y="1960"/>
                  </a:cubicBezTo>
                  <a:cubicBezTo>
                    <a:pt x="1091" y="1932"/>
                    <a:pt x="1071" y="1905"/>
                    <a:pt x="1053" y="1879"/>
                  </a:cubicBezTo>
                  <a:cubicBezTo>
                    <a:pt x="1026" y="1841"/>
                    <a:pt x="1002" y="1788"/>
                    <a:pt x="962" y="1764"/>
                  </a:cubicBezTo>
                  <a:cubicBezTo>
                    <a:pt x="942" y="1731"/>
                    <a:pt x="921" y="1700"/>
                    <a:pt x="900" y="1668"/>
                  </a:cubicBezTo>
                  <a:cubicBezTo>
                    <a:pt x="890" y="1669"/>
                    <a:pt x="880" y="1668"/>
                    <a:pt x="871" y="1672"/>
                  </a:cubicBezTo>
                  <a:cubicBezTo>
                    <a:pt x="866" y="1675"/>
                    <a:pt x="865" y="1683"/>
                    <a:pt x="861" y="1687"/>
                  </a:cubicBezTo>
                  <a:cubicBezTo>
                    <a:pt x="844" y="1704"/>
                    <a:pt x="819" y="1721"/>
                    <a:pt x="799" y="1735"/>
                  </a:cubicBezTo>
                  <a:cubicBezTo>
                    <a:pt x="788" y="1776"/>
                    <a:pt x="785" y="1818"/>
                    <a:pt x="775" y="1860"/>
                  </a:cubicBezTo>
                  <a:cubicBezTo>
                    <a:pt x="773" y="1914"/>
                    <a:pt x="773" y="1969"/>
                    <a:pt x="770" y="2023"/>
                  </a:cubicBezTo>
                  <a:cubicBezTo>
                    <a:pt x="767" y="2085"/>
                    <a:pt x="754" y="2076"/>
                    <a:pt x="761" y="2157"/>
                  </a:cubicBezTo>
                  <a:cubicBezTo>
                    <a:pt x="762" y="2168"/>
                    <a:pt x="767" y="2135"/>
                    <a:pt x="770" y="2124"/>
                  </a:cubicBezTo>
                  <a:cubicBezTo>
                    <a:pt x="777" y="2100"/>
                    <a:pt x="779" y="2104"/>
                    <a:pt x="799" y="2076"/>
                  </a:cubicBezTo>
                  <a:cubicBezTo>
                    <a:pt x="832" y="2031"/>
                    <a:pt x="859" y="2011"/>
                    <a:pt x="914" y="1999"/>
                  </a:cubicBezTo>
                  <a:cubicBezTo>
                    <a:pt x="942" y="2005"/>
                    <a:pt x="949" y="2007"/>
                    <a:pt x="972" y="2023"/>
                  </a:cubicBezTo>
                  <a:cubicBezTo>
                    <a:pt x="981" y="2030"/>
                    <a:pt x="1001" y="2042"/>
                    <a:pt x="1001" y="2042"/>
                  </a:cubicBezTo>
                  <a:cubicBezTo>
                    <a:pt x="1033" y="2085"/>
                    <a:pt x="1016" y="2071"/>
                    <a:pt x="1044" y="2090"/>
                  </a:cubicBezTo>
                  <a:cubicBezTo>
                    <a:pt x="1058" y="2129"/>
                    <a:pt x="1094" y="2160"/>
                    <a:pt x="1121" y="2191"/>
                  </a:cubicBezTo>
                  <a:cubicBezTo>
                    <a:pt x="1147" y="2221"/>
                    <a:pt x="1115" y="2189"/>
                    <a:pt x="1135" y="2220"/>
                  </a:cubicBezTo>
                  <a:cubicBezTo>
                    <a:pt x="1139" y="2226"/>
                    <a:pt x="1145" y="2229"/>
                    <a:pt x="1149" y="2234"/>
                  </a:cubicBezTo>
                  <a:cubicBezTo>
                    <a:pt x="1155" y="2241"/>
                    <a:pt x="1159" y="2250"/>
                    <a:pt x="1164" y="2258"/>
                  </a:cubicBezTo>
                  <a:cubicBezTo>
                    <a:pt x="1179" y="2284"/>
                    <a:pt x="1192" y="2313"/>
                    <a:pt x="1217" y="2330"/>
                  </a:cubicBezTo>
                  <a:cubicBezTo>
                    <a:pt x="1223" y="2351"/>
                    <a:pt x="1229" y="2364"/>
                    <a:pt x="1241" y="2383"/>
                  </a:cubicBezTo>
                  <a:cubicBezTo>
                    <a:pt x="1249" y="2411"/>
                    <a:pt x="1279" y="2450"/>
                    <a:pt x="1293" y="2474"/>
                  </a:cubicBezTo>
                  <a:cubicBezTo>
                    <a:pt x="1299" y="2484"/>
                    <a:pt x="1313" y="2503"/>
                    <a:pt x="1313" y="2503"/>
                  </a:cubicBezTo>
                  <a:cubicBezTo>
                    <a:pt x="1321" y="2531"/>
                    <a:pt x="1333" y="2556"/>
                    <a:pt x="1341" y="2584"/>
                  </a:cubicBezTo>
                  <a:cubicBezTo>
                    <a:pt x="1344" y="2594"/>
                    <a:pt x="1351" y="2613"/>
                    <a:pt x="1351" y="2613"/>
                  </a:cubicBezTo>
                  <a:cubicBezTo>
                    <a:pt x="1359" y="2658"/>
                    <a:pt x="1362" y="2676"/>
                    <a:pt x="1365" y="2728"/>
                  </a:cubicBezTo>
                  <a:cubicBezTo>
                    <a:pt x="1363" y="2875"/>
                    <a:pt x="1396" y="3031"/>
                    <a:pt x="1346" y="3170"/>
                  </a:cubicBezTo>
                  <a:cubicBezTo>
                    <a:pt x="1337" y="3145"/>
                    <a:pt x="1335" y="3118"/>
                    <a:pt x="1327" y="3093"/>
                  </a:cubicBezTo>
                  <a:cubicBezTo>
                    <a:pt x="1320" y="3039"/>
                    <a:pt x="1309" y="2988"/>
                    <a:pt x="1298" y="2935"/>
                  </a:cubicBezTo>
                  <a:cubicBezTo>
                    <a:pt x="1290" y="2846"/>
                    <a:pt x="1290" y="2747"/>
                    <a:pt x="1265" y="2661"/>
                  </a:cubicBezTo>
                  <a:cubicBezTo>
                    <a:pt x="1252" y="2615"/>
                    <a:pt x="1232" y="2575"/>
                    <a:pt x="1212" y="2532"/>
                  </a:cubicBezTo>
                  <a:cubicBezTo>
                    <a:pt x="1189" y="2481"/>
                    <a:pt x="1161" y="2427"/>
                    <a:pt x="1116" y="2392"/>
                  </a:cubicBezTo>
                  <a:cubicBezTo>
                    <a:pt x="1102" y="2353"/>
                    <a:pt x="1033" y="2335"/>
                    <a:pt x="1001" y="2311"/>
                  </a:cubicBezTo>
                  <a:cubicBezTo>
                    <a:pt x="975" y="2271"/>
                    <a:pt x="927" y="2250"/>
                    <a:pt x="881" y="2244"/>
                  </a:cubicBezTo>
                  <a:cubicBezTo>
                    <a:pt x="856" y="2238"/>
                    <a:pt x="834" y="2241"/>
                    <a:pt x="809" y="2248"/>
                  </a:cubicBezTo>
                  <a:cubicBezTo>
                    <a:pt x="797" y="2283"/>
                    <a:pt x="805" y="2268"/>
                    <a:pt x="789" y="2292"/>
                  </a:cubicBezTo>
                  <a:cubicBezTo>
                    <a:pt x="777" y="2334"/>
                    <a:pt x="773" y="2382"/>
                    <a:pt x="765" y="2426"/>
                  </a:cubicBezTo>
                  <a:cubicBezTo>
                    <a:pt x="764" y="2516"/>
                    <a:pt x="757" y="2605"/>
                    <a:pt x="761" y="2695"/>
                  </a:cubicBezTo>
                  <a:cubicBezTo>
                    <a:pt x="761" y="2702"/>
                    <a:pt x="771" y="2685"/>
                    <a:pt x="775" y="2680"/>
                  </a:cubicBezTo>
                  <a:cubicBezTo>
                    <a:pt x="788" y="2665"/>
                    <a:pt x="799" y="2646"/>
                    <a:pt x="813" y="2632"/>
                  </a:cubicBezTo>
                  <a:cubicBezTo>
                    <a:pt x="843" y="2602"/>
                    <a:pt x="872" y="2585"/>
                    <a:pt x="909" y="2565"/>
                  </a:cubicBezTo>
                  <a:cubicBezTo>
                    <a:pt x="924" y="2567"/>
                    <a:pt x="939" y="2565"/>
                    <a:pt x="953" y="2570"/>
                  </a:cubicBezTo>
                  <a:cubicBezTo>
                    <a:pt x="986" y="2583"/>
                    <a:pt x="980" y="2589"/>
                    <a:pt x="996" y="2608"/>
                  </a:cubicBezTo>
                  <a:cubicBezTo>
                    <a:pt x="1015" y="2630"/>
                    <a:pt x="1035" y="2651"/>
                    <a:pt x="1049" y="2676"/>
                  </a:cubicBezTo>
                  <a:cubicBezTo>
                    <a:pt x="1063" y="2702"/>
                    <a:pt x="1070" y="2729"/>
                    <a:pt x="1087" y="2752"/>
                  </a:cubicBezTo>
                  <a:cubicBezTo>
                    <a:pt x="1089" y="2757"/>
                    <a:pt x="1090" y="2762"/>
                    <a:pt x="1092" y="2767"/>
                  </a:cubicBezTo>
                  <a:cubicBezTo>
                    <a:pt x="1094" y="2772"/>
                    <a:pt x="1099" y="2776"/>
                    <a:pt x="1101" y="2781"/>
                  </a:cubicBezTo>
                  <a:cubicBezTo>
                    <a:pt x="1122" y="2838"/>
                    <a:pt x="1099" y="2804"/>
                    <a:pt x="1121" y="2834"/>
                  </a:cubicBezTo>
                  <a:cubicBezTo>
                    <a:pt x="1133" y="2890"/>
                    <a:pt x="1115" y="2814"/>
                    <a:pt x="1135" y="2872"/>
                  </a:cubicBezTo>
                  <a:cubicBezTo>
                    <a:pt x="1144" y="2898"/>
                    <a:pt x="1143" y="2927"/>
                    <a:pt x="1159" y="2949"/>
                  </a:cubicBezTo>
                  <a:cubicBezTo>
                    <a:pt x="1185" y="3026"/>
                    <a:pt x="1190" y="3108"/>
                    <a:pt x="1217" y="3184"/>
                  </a:cubicBezTo>
                  <a:cubicBezTo>
                    <a:pt x="1231" y="3339"/>
                    <a:pt x="1225" y="3251"/>
                    <a:pt x="1231" y="3448"/>
                  </a:cubicBezTo>
                  <a:cubicBezTo>
                    <a:pt x="1229" y="3525"/>
                    <a:pt x="1230" y="3602"/>
                    <a:pt x="1226" y="3679"/>
                  </a:cubicBezTo>
                  <a:cubicBezTo>
                    <a:pt x="1226" y="3687"/>
                    <a:pt x="1222" y="3663"/>
                    <a:pt x="1221" y="3655"/>
                  </a:cubicBezTo>
                  <a:cubicBezTo>
                    <a:pt x="1219" y="3644"/>
                    <a:pt x="1220" y="3632"/>
                    <a:pt x="1217" y="3621"/>
                  </a:cubicBezTo>
                  <a:cubicBezTo>
                    <a:pt x="1215" y="3614"/>
                    <a:pt x="1210" y="3608"/>
                    <a:pt x="1207" y="3602"/>
                  </a:cubicBezTo>
                  <a:cubicBezTo>
                    <a:pt x="1200" y="3571"/>
                    <a:pt x="1194" y="3536"/>
                    <a:pt x="1183" y="3506"/>
                  </a:cubicBezTo>
                  <a:cubicBezTo>
                    <a:pt x="1177" y="3458"/>
                    <a:pt x="1159" y="3414"/>
                    <a:pt x="1149" y="3367"/>
                  </a:cubicBezTo>
                  <a:cubicBezTo>
                    <a:pt x="1136" y="3226"/>
                    <a:pt x="1086" y="3099"/>
                    <a:pt x="1015" y="2978"/>
                  </a:cubicBezTo>
                  <a:cubicBezTo>
                    <a:pt x="1008" y="2951"/>
                    <a:pt x="996" y="2924"/>
                    <a:pt x="981" y="2901"/>
                  </a:cubicBezTo>
                  <a:cubicBezTo>
                    <a:pt x="978" y="2889"/>
                    <a:pt x="958" y="2842"/>
                    <a:pt x="948" y="2834"/>
                  </a:cubicBezTo>
                  <a:cubicBezTo>
                    <a:pt x="938" y="2826"/>
                    <a:pt x="924" y="2827"/>
                    <a:pt x="914" y="2820"/>
                  </a:cubicBezTo>
                  <a:cubicBezTo>
                    <a:pt x="892" y="2806"/>
                    <a:pt x="877" y="2800"/>
                    <a:pt x="852" y="2791"/>
                  </a:cubicBezTo>
                  <a:cubicBezTo>
                    <a:pt x="834" y="2797"/>
                    <a:pt x="822" y="2809"/>
                    <a:pt x="804" y="2815"/>
                  </a:cubicBezTo>
                  <a:cubicBezTo>
                    <a:pt x="783" y="2834"/>
                    <a:pt x="762" y="2852"/>
                    <a:pt x="741" y="2872"/>
                  </a:cubicBezTo>
                  <a:cubicBezTo>
                    <a:pt x="726" y="2886"/>
                    <a:pt x="724" y="2912"/>
                    <a:pt x="713" y="2930"/>
                  </a:cubicBezTo>
                  <a:cubicBezTo>
                    <a:pt x="701" y="2977"/>
                    <a:pt x="693" y="3105"/>
                    <a:pt x="693" y="3160"/>
                  </a:cubicBezTo>
                  <a:cubicBezTo>
                    <a:pt x="693" y="3165"/>
                    <a:pt x="696" y="3150"/>
                    <a:pt x="698" y="3146"/>
                  </a:cubicBezTo>
                  <a:cubicBezTo>
                    <a:pt x="701" y="3141"/>
                    <a:pt x="703" y="3135"/>
                    <a:pt x="708" y="3132"/>
                  </a:cubicBezTo>
                  <a:cubicBezTo>
                    <a:pt x="721" y="3124"/>
                    <a:pt x="737" y="3122"/>
                    <a:pt x="751" y="3117"/>
                  </a:cubicBezTo>
                  <a:cubicBezTo>
                    <a:pt x="756" y="3115"/>
                    <a:pt x="765" y="3112"/>
                    <a:pt x="765" y="3112"/>
                  </a:cubicBezTo>
                  <a:cubicBezTo>
                    <a:pt x="819" y="3118"/>
                    <a:pt x="814" y="3125"/>
                    <a:pt x="852" y="3160"/>
                  </a:cubicBezTo>
                  <a:cubicBezTo>
                    <a:pt x="876" y="3214"/>
                    <a:pt x="917" y="3258"/>
                    <a:pt x="938" y="3314"/>
                  </a:cubicBezTo>
                  <a:cubicBezTo>
                    <a:pt x="949" y="3378"/>
                    <a:pt x="943" y="3353"/>
                    <a:pt x="953" y="3391"/>
                  </a:cubicBezTo>
                  <a:cubicBezTo>
                    <a:pt x="956" y="3457"/>
                    <a:pt x="964" y="3516"/>
                    <a:pt x="986" y="3578"/>
                  </a:cubicBezTo>
                  <a:cubicBezTo>
                    <a:pt x="991" y="3627"/>
                    <a:pt x="997" y="3679"/>
                    <a:pt x="1010" y="3727"/>
                  </a:cubicBezTo>
                  <a:cubicBezTo>
                    <a:pt x="1008" y="3741"/>
                    <a:pt x="1010" y="3756"/>
                    <a:pt x="1005" y="3770"/>
                  </a:cubicBezTo>
                  <a:cubicBezTo>
                    <a:pt x="1003" y="3776"/>
                    <a:pt x="1003" y="3757"/>
                    <a:pt x="1001" y="3751"/>
                  </a:cubicBezTo>
                  <a:cubicBezTo>
                    <a:pt x="989" y="3700"/>
                    <a:pt x="998" y="3726"/>
                    <a:pt x="977" y="3688"/>
                  </a:cubicBezTo>
                  <a:cubicBezTo>
                    <a:pt x="931" y="3604"/>
                    <a:pt x="983" y="3696"/>
                    <a:pt x="938" y="3612"/>
                  </a:cubicBezTo>
                  <a:cubicBezTo>
                    <a:pt x="928" y="3594"/>
                    <a:pt x="912" y="3579"/>
                    <a:pt x="905" y="3559"/>
                  </a:cubicBezTo>
                  <a:cubicBezTo>
                    <a:pt x="899" y="3541"/>
                    <a:pt x="896" y="3527"/>
                    <a:pt x="885" y="3511"/>
                  </a:cubicBezTo>
                  <a:cubicBezTo>
                    <a:pt x="878" y="3485"/>
                    <a:pt x="870" y="3459"/>
                    <a:pt x="861" y="3434"/>
                  </a:cubicBezTo>
                  <a:cubicBezTo>
                    <a:pt x="852" y="3379"/>
                    <a:pt x="866" y="3443"/>
                    <a:pt x="842" y="3386"/>
                  </a:cubicBezTo>
                  <a:cubicBezTo>
                    <a:pt x="822" y="3338"/>
                    <a:pt x="851" y="3386"/>
                    <a:pt x="833" y="3338"/>
                  </a:cubicBezTo>
                  <a:cubicBezTo>
                    <a:pt x="819" y="3302"/>
                    <a:pt x="800" y="3261"/>
                    <a:pt x="770" y="3237"/>
                  </a:cubicBezTo>
                  <a:cubicBezTo>
                    <a:pt x="756" y="3239"/>
                    <a:pt x="729" y="3228"/>
                    <a:pt x="727" y="3242"/>
                  </a:cubicBezTo>
                  <a:cubicBezTo>
                    <a:pt x="712" y="3355"/>
                    <a:pt x="724" y="3539"/>
                    <a:pt x="765" y="3664"/>
                  </a:cubicBezTo>
                  <a:cubicBezTo>
                    <a:pt x="775" y="3694"/>
                    <a:pt x="796" y="3720"/>
                    <a:pt x="804" y="3751"/>
                  </a:cubicBezTo>
                  <a:cubicBezTo>
                    <a:pt x="807" y="3762"/>
                    <a:pt x="813" y="3784"/>
                    <a:pt x="813" y="3784"/>
                  </a:cubicBezTo>
                  <a:cubicBezTo>
                    <a:pt x="821" y="3858"/>
                    <a:pt x="833" y="3889"/>
                    <a:pt x="909" y="3909"/>
                  </a:cubicBezTo>
                  <a:cubicBezTo>
                    <a:pt x="1028" y="3988"/>
                    <a:pt x="1115" y="3964"/>
                    <a:pt x="1279" y="3967"/>
                  </a:cubicBezTo>
                  <a:cubicBezTo>
                    <a:pt x="1300" y="3969"/>
                    <a:pt x="1322" y="3968"/>
                    <a:pt x="1341" y="3976"/>
                  </a:cubicBezTo>
                  <a:cubicBezTo>
                    <a:pt x="1358" y="3983"/>
                    <a:pt x="1371" y="3995"/>
                    <a:pt x="1389" y="4000"/>
                  </a:cubicBezTo>
                  <a:cubicBezTo>
                    <a:pt x="1396" y="4010"/>
                    <a:pt x="1430" y="4020"/>
                    <a:pt x="1418" y="4020"/>
                  </a:cubicBezTo>
                  <a:cubicBezTo>
                    <a:pt x="1332" y="4020"/>
                    <a:pt x="1182" y="4014"/>
                    <a:pt x="1087" y="4010"/>
                  </a:cubicBezTo>
                  <a:cubicBezTo>
                    <a:pt x="1021" y="4014"/>
                    <a:pt x="956" y="4017"/>
                    <a:pt x="890" y="4024"/>
                  </a:cubicBezTo>
                  <a:cubicBezTo>
                    <a:pt x="840" y="4042"/>
                    <a:pt x="794" y="4047"/>
                    <a:pt x="741" y="4053"/>
                  </a:cubicBezTo>
                  <a:cubicBezTo>
                    <a:pt x="667" y="4072"/>
                    <a:pt x="593" y="4090"/>
                    <a:pt x="521" y="4116"/>
                  </a:cubicBezTo>
                  <a:cubicBezTo>
                    <a:pt x="415" y="4114"/>
                    <a:pt x="310" y="4111"/>
                    <a:pt x="204" y="4111"/>
                  </a:cubicBezTo>
                  <a:cubicBezTo>
                    <a:pt x="162" y="4111"/>
                    <a:pt x="121" y="4113"/>
                    <a:pt x="79" y="4116"/>
                  </a:cubicBezTo>
                  <a:cubicBezTo>
                    <a:pt x="64" y="4117"/>
                    <a:pt x="36" y="4125"/>
                    <a:pt x="36" y="4125"/>
                  </a:cubicBezTo>
                  <a:cubicBezTo>
                    <a:pt x="26" y="4123"/>
                    <a:pt x="0" y="4127"/>
                    <a:pt x="7" y="4120"/>
                  </a:cubicBezTo>
                  <a:cubicBezTo>
                    <a:pt x="17" y="4110"/>
                    <a:pt x="36" y="4114"/>
                    <a:pt x="50" y="4111"/>
                  </a:cubicBezTo>
                  <a:cubicBezTo>
                    <a:pt x="107" y="4099"/>
                    <a:pt x="162" y="4092"/>
                    <a:pt x="218" y="4077"/>
                  </a:cubicBezTo>
                  <a:cubicBezTo>
                    <a:pt x="239" y="4072"/>
                    <a:pt x="281" y="4063"/>
                    <a:pt x="281" y="4063"/>
                  </a:cubicBezTo>
                  <a:cubicBezTo>
                    <a:pt x="336" y="4067"/>
                    <a:pt x="346" y="4072"/>
                    <a:pt x="396" y="4063"/>
                  </a:cubicBezTo>
                  <a:cubicBezTo>
                    <a:pt x="409" y="4061"/>
                    <a:pt x="434" y="4053"/>
                    <a:pt x="434" y="4053"/>
                  </a:cubicBezTo>
                  <a:cubicBezTo>
                    <a:pt x="469" y="4032"/>
                    <a:pt x="505" y="4001"/>
                    <a:pt x="545" y="3991"/>
                  </a:cubicBezTo>
                  <a:cubicBezTo>
                    <a:pt x="562" y="3979"/>
                    <a:pt x="556" y="3976"/>
                    <a:pt x="564" y="3991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03" name="Freeform 410"/>
          <p:cNvSpPr>
            <a:spLocks/>
          </p:cNvSpPr>
          <p:nvPr/>
        </p:nvSpPr>
        <p:spPr bwMode="auto">
          <a:xfrm flipH="1">
            <a:off x="3209925" y="2344738"/>
            <a:ext cx="261938" cy="746125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Freeform 411"/>
          <p:cNvSpPr>
            <a:spLocks/>
          </p:cNvSpPr>
          <p:nvPr/>
        </p:nvSpPr>
        <p:spPr bwMode="auto">
          <a:xfrm flipH="1">
            <a:off x="1898650" y="2127250"/>
            <a:ext cx="377825" cy="811213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Freeform 412"/>
          <p:cNvSpPr>
            <a:spLocks/>
          </p:cNvSpPr>
          <p:nvPr/>
        </p:nvSpPr>
        <p:spPr bwMode="auto">
          <a:xfrm flipH="1">
            <a:off x="2139950" y="2154238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6" name="Freeform 413"/>
          <p:cNvSpPr>
            <a:spLocks/>
          </p:cNvSpPr>
          <p:nvPr/>
        </p:nvSpPr>
        <p:spPr bwMode="auto">
          <a:xfrm flipH="1">
            <a:off x="2403475" y="2184400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Freeform 414"/>
          <p:cNvSpPr>
            <a:spLocks/>
          </p:cNvSpPr>
          <p:nvPr/>
        </p:nvSpPr>
        <p:spPr bwMode="auto">
          <a:xfrm flipH="1">
            <a:off x="2635250" y="2220913"/>
            <a:ext cx="381000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8" name="Freeform 415"/>
          <p:cNvSpPr>
            <a:spLocks/>
          </p:cNvSpPr>
          <p:nvPr/>
        </p:nvSpPr>
        <p:spPr bwMode="auto">
          <a:xfrm flipH="1">
            <a:off x="2924175" y="2255838"/>
            <a:ext cx="377825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Freeform 416"/>
          <p:cNvSpPr>
            <a:spLocks/>
          </p:cNvSpPr>
          <p:nvPr/>
        </p:nvSpPr>
        <p:spPr bwMode="auto">
          <a:xfrm flipH="1">
            <a:off x="3432175" y="2333625"/>
            <a:ext cx="377825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0" name="Freeform 417"/>
          <p:cNvSpPr>
            <a:spLocks/>
          </p:cNvSpPr>
          <p:nvPr/>
        </p:nvSpPr>
        <p:spPr bwMode="auto">
          <a:xfrm flipH="1">
            <a:off x="3740150" y="2379663"/>
            <a:ext cx="379413" cy="812800"/>
          </a:xfrm>
          <a:custGeom>
            <a:avLst/>
            <a:gdLst>
              <a:gd name="T0" fmla="*/ 2147483646 w 1430"/>
              <a:gd name="T1" fmla="*/ 2147483646 h 4127"/>
              <a:gd name="T2" fmla="*/ 2147483646 w 1430"/>
              <a:gd name="T3" fmla="*/ 2147483646 h 4127"/>
              <a:gd name="T4" fmla="*/ 2147483646 w 1430"/>
              <a:gd name="T5" fmla="*/ 2147483646 h 4127"/>
              <a:gd name="T6" fmla="*/ 2147483646 w 1430"/>
              <a:gd name="T7" fmla="*/ 2147483646 h 4127"/>
              <a:gd name="T8" fmla="*/ 2147483646 w 1430"/>
              <a:gd name="T9" fmla="*/ 2147483646 h 4127"/>
              <a:gd name="T10" fmla="*/ 2147483646 w 1430"/>
              <a:gd name="T11" fmla="*/ 2147483646 h 4127"/>
              <a:gd name="T12" fmla="*/ 2147483646 w 1430"/>
              <a:gd name="T13" fmla="*/ 2147483646 h 4127"/>
              <a:gd name="T14" fmla="*/ 2147483646 w 1430"/>
              <a:gd name="T15" fmla="*/ 2147483646 h 4127"/>
              <a:gd name="T16" fmla="*/ 2147483646 w 1430"/>
              <a:gd name="T17" fmla="*/ 2147483646 h 4127"/>
              <a:gd name="T18" fmla="*/ 2147483646 w 1430"/>
              <a:gd name="T19" fmla="*/ 2147483646 h 4127"/>
              <a:gd name="T20" fmla="*/ 2147483646 w 1430"/>
              <a:gd name="T21" fmla="*/ 2147483646 h 4127"/>
              <a:gd name="T22" fmla="*/ 2147483646 w 1430"/>
              <a:gd name="T23" fmla="*/ 2147483646 h 4127"/>
              <a:gd name="T24" fmla="*/ 2147483646 w 1430"/>
              <a:gd name="T25" fmla="*/ 2147483646 h 4127"/>
              <a:gd name="T26" fmla="*/ 2147483646 w 1430"/>
              <a:gd name="T27" fmla="*/ 2147483646 h 4127"/>
              <a:gd name="T28" fmla="*/ 2147483646 w 1430"/>
              <a:gd name="T29" fmla="*/ 2147483646 h 4127"/>
              <a:gd name="T30" fmla="*/ 2147483646 w 1430"/>
              <a:gd name="T31" fmla="*/ 2147483646 h 4127"/>
              <a:gd name="T32" fmla="*/ 2147483646 w 1430"/>
              <a:gd name="T33" fmla="*/ 2147483646 h 4127"/>
              <a:gd name="T34" fmla="*/ 2147483646 w 1430"/>
              <a:gd name="T35" fmla="*/ 2147483646 h 4127"/>
              <a:gd name="T36" fmla="*/ 2147483646 w 1430"/>
              <a:gd name="T37" fmla="*/ 2147483646 h 4127"/>
              <a:gd name="T38" fmla="*/ 2147483646 w 1430"/>
              <a:gd name="T39" fmla="*/ 2147483646 h 4127"/>
              <a:gd name="T40" fmla="*/ 2147483646 w 1430"/>
              <a:gd name="T41" fmla="*/ 2147483646 h 4127"/>
              <a:gd name="T42" fmla="*/ 2147483646 w 1430"/>
              <a:gd name="T43" fmla="*/ 2147483646 h 4127"/>
              <a:gd name="T44" fmla="*/ 2147483646 w 1430"/>
              <a:gd name="T45" fmla="*/ 2147483646 h 4127"/>
              <a:gd name="T46" fmla="*/ 2147483646 w 1430"/>
              <a:gd name="T47" fmla="*/ 2147483646 h 4127"/>
              <a:gd name="T48" fmla="*/ 2147483646 w 1430"/>
              <a:gd name="T49" fmla="*/ 2147483646 h 4127"/>
              <a:gd name="T50" fmla="*/ 2147483646 w 1430"/>
              <a:gd name="T51" fmla="*/ 2147483646 h 4127"/>
              <a:gd name="T52" fmla="*/ 2147483646 w 1430"/>
              <a:gd name="T53" fmla="*/ 2147483646 h 4127"/>
              <a:gd name="T54" fmla="*/ 2147483646 w 1430"/>
              <a:gd name="T55" fmla="*/ 2147483646 h 4127"/>
              <a:gd name="T56" fmla="*/ 2147483646 w 1430"/>
              <a:gd name="T57" fmla="*/ 2147483646 h 4127"/>
              <a:gd name="T58" fmla="*/ 2147483646 w 1430"/>
              <a:gd name="T59" fmla="*/ 2147483646 h 4127"/>
              <a:gd name="T60" fmla="*/ 2147483646 w 1430"/>
              <a:gd name="T61" fmla="*/ 2147483646 h 4127"/>
              <a:gd name="T62" fmla="*/ 2147483646 w 1430"/>
              <a:gd name="T63" fmla="*/ 2147483646 h 4127"/>
              <a:gd name="T64" fmla="*/ 2147483646 w 1430"/>
              <a:gd name="T65" fmla="*/ 2147483646 h 4127"/>
              <a:gd name="T66" fmla="*/ 2147483646 w 1430"/>
              <a:gd name="T67" fmla="*/ 2147483646 h 4127"/>
              <a:gd name="T68" fmla="*/ 2147483646 w 1430"/>
              <a:gd name="T69" fmla="*/ 2147483646 h 4127"/>
              <a:gd name="T70" fmla="*/ 2147483646 w 1430"/>
              <a:gd name="T71" fmla="*/ 2147483646 h 4127"/>
              <a:gd name="T72" fmla="*/ 2147483646 w 1430"/>
              <a:gd name="T73" fmla="*/ 2147483646 h 4127"/>
              <a:gd name="T74" fmla="*/ 2147483646 w 1430"/>
              <a:gd name="T75" fmla="*/ 2147483646 h 4127"/>
              <a:gd name="T76" fmla="*/ 2147483646 w 1430"/>
              <a:gd name="T77" fmla="*/ 2147483646 h 4127"/>
              <a:gd name="T78" fmla="*/ 2147483646 w 1430"/>
              <a:gd name="T79" fmla="*/ 2147483646 h 4127"/>
              <a:gd name="T80" fmla="*/ 2147483646 w 1430"/>
              <a:gd name="T81" fmla="*/ 2147483646 h 4127"/>
              <a:gd name="T82" fmla="*/ 2147483646 w 1430"/>
              <a:gd name="T83" fmla="*/ 2147483646 h 4127"/>
              <a:gd name="T84" fmla="*/ 2147483646 w 1430"/>
              <a:gd name="T85" fmla="*/ 2147483646 h 4127"/>
              <a:gd name="T86" fmla="*/ 2147483646 w 1430"/>
              <a:gd name="T87" fmla="*/ 2147483646 h 4127"/>
              <a:gd name="T88" fmla="*/ 2147483646 w 1430"/>
              <a:gd name="T89" fmla="*/ 2147483646 h 4127"/>
              <a:gd name="T90" fmla="*/ 2147483646 w 1430"/>
              <a:gd name="T91" fmla="*/ 2147483646 h 4127"/>
              <a:gd name="T92" fmla="*/ 2147483646 w 1430"/>
              <a:gd name="T93" fmla="*/ 2147483646 h 4127"/>
              <a:gd name="T94" fmla="*/ 2147483646 w 1430"/>
              <a:gd name="T95" fmla="*/ 2147483646 h 4127"/>
              <a:gd name="T96" fmla="*/ 2147483646 w 1430"/>
              <a:gd name="T97" fmla="*/ 2147483646 h 4127"/>
              <a:gd name="T98" fmla="*/ 2147483646 w 1430"/>
              <a:gd name="T99" fmla="*/ 2147483646 h 4127"/>
              <a:gd name="T100" fmla="*/ 2147483646 w 1430"/>
              <a:gd name="T101" fmla="*/ 2147483646 h 4127"/>
              <a:gd name="T102" fmla="*/ 2147483646 w 1430"/>
              <a:gd name="T103" fmla="*/ 2147483646 h 4127"/>
              <a:gd name="T104" fmla="*/ 2147483646 w 1430"/>
              <a:gd name="T105" fmla="*/ 2147483646 h 4127"/>
              <a:gd name="T106" fmla="*/ 2147483646 w 1430"/>
              <a:gd name="T107" fmla="*/ 2147483646 h 4127"/>
              <a:gd name="T108" fmla="*/ 2147483646 w 1430"/>
              <a:gd name="T109" fmla="*/ 2147483646 h 41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0"/>
              <a:gd name="T166" fmla="*/ 0 h 4127"/>
              <a:gd name="T167" fmla="*/ 1430 w 1430"/>
              <a:gd name="T168" fmla="*/ 4127 h 41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0" h="4127">
                <a:moveTo>
                  <a:pt x="564" y="3991"/>
                </a:moveTo>
                <a:cubicBezTo>
                  <a:pt x="570" y="3969"/>
                  <a:pt x="580" y="3947"/>
                  <a:pt x="593" y="3928"/>
                </a:cubicBezTo>
                <a:cubicBezTo>
                  <a:pt x="598" y="3912"/>
                  <a:pt x="617" y="3885"/>
                  <a:pt x="617" y="3885"/>
                </a:cubicBezTo>
                <a:cubicBezTo>
                  <a:pt x="622" y="3859"/>
                  <a:pt x="631" y="3834"/>
                  <a:pt x="636" y="3808"/>
                </a:cubicBezTo>
                <a:cubicBezTo>
                  <a:pt x="635" y="3725"/>
                  <a:pt x="650" y="3556"/>
                  <a:pt x="621" y="3444"/>
                </a:cubicBezTo>
                <a:cubicBezTo>
                  <a:pt x="619" y="3404"/>
                  <a:pt x="620" y="3374"/>
                  <a:pt x="607" y="3338"/>
                </a:cubicBezTo>
                <a:cubicBezTo>
                  <a:pt x="604" y="3321"/>
                  <a:pt x="601" y="3301"/>
                  <a:pt x="597" y="3285"/>
                </a:cubicBezTo>
                <a:cubicBezTo>
                  <a:pt x="594" y="3274"/>
                  <a:pt x="588" y="3252"/>
                  <a:pt x="588" y="3252"/>
                </a:cubicBezTo>
                <a:cubicBezTo>
                  <a:pt x="586" y="3236"/>
                  <a:pt x="587" y="3220"/>
                  <a:pt x="583" y="3204"/>
                </a:cubicBezTo>
                <a:cubicBezTo>
                  <a:pt x="566" y="3139"/>
                  <a:pt x="528" y="3134"/>
                  <a:pt x="473" y="3108"/>
                </a:cubicBezTo>
                <a:cubicBezTo>
                  <a:pt x="422" y="3118"/>
                  <a:pt x="424" y="3183"/>
                  <a:pt x="401" y="3223"/>
                </a:cubicBezTo>
                <a:cubicBezTo>
                  <a:pt x="389" y="3279"/>
                  <a:pt x="367" y="3334"/>
                  <a:pt x="357" y="3391"/>
                </a:cubicBezTo>
                <a:cubicBezTo>
                  <a:pt x="348" y="3445"/>
                  <a:pt x="345" y="3505"/>
                  <a:pt x="319" y="3554"/>
                </a:cubicBezTo>
                <a:cubicBezTo>
                  <a:pt x="313" y="3584"/>
                  <a:pt x="305" y="3616"/>
                  <a:pt x="295" y="3645"/>
                </a:cubicBezTo>
                <a:cubicBezTo>
                  <a:pt x="287" y="3697"/>
                  <a:pt x="271" y="3734"/>
                  <a:pt x="247" y="3780"/>
                </a:cubicBezTo>
                <a:cubicBezTo>
                  <a:pt x="239" y="3796"/>
                  <a:pt x="237" y="3812"/>
                  <a:pt x="228" y="3828"/>
                </a:cubicBezTo>
                <a:cubicBezTo>
                  <a:pt x="221" y="3864"/>
                  <a:pt x="216" y="3898"/>
                  <a:pt x="204" y="3933"/>
                </a:cubicBezTo>
                <a:cubicBezTo>
                  <a:pt x="172" y="3842"/>
                  <a:pt x="225" y="3678"/>
                  <a:pt x="242" y="3578"/>
                </a:cubicBezTo>
                <a:cubicBezTo>
                  <a:pt x="245" y="3489"/>
                  <a:pt x="243" y="3420"/>
                  <a:pt x="257" y="3338"/>
                </a:cubicBezTo>
                <a:cubicBezTo>
                  <a:pt x="260" y="3299"/>
                  <a:pt x="261" y="3261"/>
                  <a:pt x="271" y="3223"/>
                </a:cubicBezTo>
                <a:cubicBezTo>
                  <a:pt x="276" y="3171"/>
                  <a:pt x="278" y="3124"/>
                  <a:pt x="290" y="3074"/>
                </a:cubicBezTo>
                <a:cubicBezTo>
                  <a:pt x="290" y="3073"/>
                  <a:pt x="298" y="3034"/>
                  <a:pt x="300" y="3031"/>
                </a:cubicBezTo>
                <a:cubicBezTo>
                  <a:pt x="312" y="3014"/>
                  <a:pt x="335" y="3007"/>
                  <a:pt x="353" y="3002"/>
                </a:cubicBezTo>
                <a:cubicBezTo>
                  <a:pt x="362" y="2996"/>
                  <a:pt x="372" y="2989"/>
                  <a:pt x="381" y="2983"/>
                </a:cubicBezTo>
                <a:cubicBezTo>
                  <a:pt x="386" y="2980"/>
                  <a:pt x="396" y="2973"/>
                  <a:pt x="396" y="2973"/>
                </a:cubicBezTo>
                <a:cubicBezTo>
                  <a:pt x="441" y="2976"/>
                  <a:pt x="478" y="2983"/>
                  <a:pt x="521" y="2992"/>
                </a:cubicBezTo>
                <a:cubicBezTo>
                  <a:pt x="546" y="3012"/>
                  <a:pt x="555" y="3012"/>
                  <a:pt x="573" y="3040"/>
                </a:cubicBezTo>
                <a:cubicBezTo>
                  <a:pt x="645" y="2939"/>
                  <a:pt x="587" y="3027"/>
                  <a:pt x="578" y="2704"/>
                </a:cubicBezTo>
                <a:cubicBezTo>
                  <a:pt x="576" y="2639"/>
                  <a:pt x="579" y="2480"/>
                  <a:pt x="511" y="2436"/>
                </a:cubicBezTo>
                <a:cubicBezTo>
                  <a:pt x="502" y="2410"/>
                  <a:pt x="482" y="2391"/>
                  <a:pt x="468" y="2368"/>
                </a:cubicBezTo>
                <a:cubicBezTo>
                  <a:pt x="449" y="2381"/>
                  <a:pt x="446" y="2395"/>
                  <a:pt x="429" y="2412"/>
                </a:cubicBezTo>
                <a:cubicBezTo>
                  <a:pt x="414" y="2443"/>
                  <a:pt x="410" y="2476"/>
                  <a:pt x="396" y="2508"/>
                </a:cubicBezTo>
                <a:cubicBezTo>
                  <a:pt x="386" y="2565"/>
                  <a:pt x="380" y="2622"/>
                  <a:pt x="372" y="2680"/>
                </a:cubicBezTo>
                <a:cubicBezTo>
                  <a:pt x="369" y="2830"/>
                  <a:pt x="362" y="2962"/>
                  <a:pt x="343" y="3108"/>
                </a:cubicBezTo>
                <a:cubicBezTo>
                  <a:pt x="335" y="3254"/>
                  <a:pt x="325" y="3397"/>
                  <a:pt x="295" y="3540"/>
                </a:cubicBezTo>
                <a:cubicBezTo>
                  <a:pt x="292" y="3413"/>
                  <a:pt x="285" y="3295"/>
                  <a:pt x="281" y="3170"/>
                </a:cubicBezTo>
                <a:cubicBezTo>
                  <a:pt x="282" y="3016"/>
                  <a:pt x="282" y="2863"/>
                  <a:pt x="285" y="2709"/>
                </a:cubicBezTo>
                <a:cubicBezTo>
                  <a:pt x="287" y="2610"/>
                  <a:pt x="328" y="2528"/>
                  <a:pt x="353" y="2436"/>
                </a:cubicBezTo>
                <a:cubicBezTo>
                  <a:pt x="367" y="2384"/>
                  <a:pt x="371" y="2322"/>
                  <a:pt x="401" y="2277"/>
                </a:cubicBezTo>
                <a:cubicBezTo>
                  <a:pt x="406" y="2259"/>
                  <a:pt x="415" y="2245"/>
                  <a:pt x="425" y="2229"/>
                </a:cubicBezTo>
                <a:cubicBezTo>
                  <a:pt x="434" y="2199"/>
                  <a:pt x="465" y="2140"/>
                  <a:pt x="492" y="2124"/>
                </a:cubicBezTo>
                <a:cubicBezTo>
                  <a:pt x="547" y="2150"/>
                  <a:pt x="555" y="2247"/>
                  <a:pt x="602" y="2277"/>
                </a:cubicBezTo>
                <a:cubicBezTo>
                  <a:pt x="612" y="2293"/>
                  <a:pt x="625" y="2305"/>
                  <a:pt x="636" y="2320"/>
                </a:cubicBezTo>
                <a:cubicBezTo>
                  <a:pt x="641" y="2336"/>
                  <a:pt x="644" y="2352"/>
                  <a:pt x="650" y="2368"/>
                </a:cubicBezTo>
                <a:cubicBezTo>
                  <a:pt x="661" y="2313"/>
                  <a:pt x="664" y="2256"/>
                  <a:pt x="669" y="2200"/>
                </a:cubicBezTo>
                <a:cubicBezTo>
                  <a:pt x="667" y="2139"/>
                  <a:pt x="675" y="2030"/>
                  <a:pt x="655" y="1960"/>
                </a:cubicBezTo>
                <a:cubicBezTo>
                  <a:pt x="652" y="1950"/>
                  <a:pt x="642" y="1910"/>
                  <a:pt x="631" y="1903"/>
                </a:cubicBezTo>
                <a:cubicBezTo>
                  <a:pt x="623" y="1898"/>
                  <a:pt x="595" y="1891"/>
                  <a:pt x="583" y="1888"/>
                </a:cubicBezTo>
                <a:cubicBezTo>
                  <a:pt x="557" y="1893"/>
                  <a:pt x="537" y="1907"/>
                  <a:pt x="511" y="1912"/>
                </a:cubicBezTo>
                <a:cubicBezTo>
                  <a:pt x="484" y="1931"/>
                  <a:pt x="460" y="1951"/>
                  <a:pt x="434" y="1970"/>
                </a:cubicBezTo>
                <a:cubicBezTo>
                  <a:pt x="406" y="2013"/>
                  <a:pt x="451" y="1947"/>
                  <a:pt x="405" y="1999"/>
                </a:cubicBezTo>
                <a:cubicBezTo>
                  <a:pt x="370" y="2038"/>
                  <a:pt x="346" y="2087"/>
                  <a:pt x="314" y="2128"/>
                </a:cubicBezTo>
                <a:cubicBezTo>
                  <a:pt x="303" y="2161"/>
                  <a:pt x="280" y="2189"/>
                  <a:pt x="266" y="2220"/>
                </a:cubicBezTo>
                <a:cubicBezTo>
                  <a:pt x="251" y="2254"/>
                  <a:pt x="250" y="2287"/>
                  <a:pt x="237" y="2320"/>
                </a:cubicBezTo>
                <a:cubicBezTo>
                  <a:pt x="213" y="2379"/>
                  <a:pt x="166" y="2452"/>
                  <a:pt x="103" y="2469"/>
                </a:cubicBezTo>
                <a:cubicBezTo>
                  <a:pt x="65" y="2496"/>
                  <a:pt x="82" y="2488"/>
                  <a:pt x="55" y="2498"/>
                </a:cubicBezTo>
                <a:cubicBezTo>
                  <a:pt x="44" y="2509"/>
                  <a:pt x="29" y="2525"/>
                  <a:pt x="26" y="2522"/>
                </a:cubicBezTo>
                <a:cubicBezTo>
                  <a:pt x="23" y="2519"/>
                  <a:pt x="36" y="2494"/>
                  <a:pt x="41" y="2479"/>
                </a:cubicBezTo>
                <a:cubicBezTo>
                  <a:pt x="60" y="2426"/>
                  <a:pt x="77" y="2366"/>
                  <a:pt x="103" y="2316"/>
                </a:cubicBezTo>
                <a:cubicBezTo>
                  <a:pt x="127" y="2224"/>
                  <a:pt x="130" y="2116"/>
                  <a:pt x="204" y="2047"/>
                </a:cubicBezTo>
                <a:cubicBezTo>
                  <a:pt x="214" y="2017"/>
                  <a:pt x="241" y="1982"/>
                  <a:pt x="257" y="1956"/>
                </a:cubicBezTo>
                <a:cubicBezTo>
                  <a:pt x="284" y="1910"/>
                  <a:pt x="301" y="1852"/>
                  <a:pt x="343" y="1816"/>
                </a:cubicBezTo>
                <a:cubicBezTo>
                  <a:pt x="367" y="1796"/>
                  <a:pt x="399" y="1794"/>
                  <a:pt x="425" y="1778"/>
                </a:cubicBezTo>
                <a:cubicBezTo>
                  <a:pt x="479" y="1745"/>
                  <a:pt x="525" y="1726"/>
                  <a:pt x="588" y="1716"/>
                </a:cubicBezTo>
                <a:cubicBezTo>
                  <a:pt x="641" y="1736"/>
                  <a:pt x="655" y="1790"/>
                  <a:pt x="703" y="1821"/>
                </a:cubicBezTo>
                <a:cubicBezTo>
                  <a:pt x="701" y="1768"/>
                  <a:pt x="702" y="1716"/>
                  <a:pt x="698" y="1663"/>
                </a:cubicBezTo>
                <a:cubicBezTo>
                  <a:pt x="697" y="1648"/>
                  <a:pt x="689" y="1620"/>
                  <a:pt x="689" y="1620"/>
                </a:cubicBezTo>
                <a:cubicBezTo>
                  <a:pt x="690" y="1522"/>
                  <a:pt x="693" y="1425"/>
                  <a:pt x="693" y="1327"/>
                </a:cubicBezTo>
                <a:cubicBezTo>
                  <a:pt x="693" y="1108"/>
                  <a:pt x="749" y="1080"/>
                  <a:pt x="674" y="1125"/>
                </a:cubicBezTo>
                <a:cubicBezTo>
                  <a:pt x="643" y="1164"/>
                  <a:pt x="600" y="1191"/>
                  <a:pt x="564" y="1226"/>
                </a:cubicBezTo>
                <a:cubicBezTo>
                  <a:pt x="526" y="1263"/>
                  <a:pt x="508" y="1314"/>
                  <a:pt x="477" y="1356"/>
                </a:cubicBezTo>
                <a:cubicBezTo>
                  <a:pt x="469" y="1383"/>
                  <a:pt x="456" y="1407"/>
                  <a:pt x="444" y="1432"/>
                </a:cubicBezTo>
                <a:cubicBezTo>
                  <a:pt x="434" y="1479"/>
                  <a:pt x="421" y="1531"/>
                  <a:pt x="405" y="1576"/>
                </a:cubicBezTo>
                <a:cubicBezTo>
                  <a:pt x="395" y="1636"/>
                  <a:pt x="392" y="1681"/>
                  <a:pt x="348" y="1725"/>
                </a:cubicBezTo>
                <a:cubicBezTo>
                  <a:pt x="340" y="1748"/>
                  <a:pt x="325" y="1767"/>
                  <a:pt x="314" y="1788"/>
                </a:cubicBezTo>
                <a:cubicBezTo>
                  <a:pt x="304" y="1807"/>
                  <a:pt x="305" y="1830"/>
                  <a:pt x="300" y="1850"/>
                </a:cubicBezTo>
                <a:cubicBezTo>
                  <a:pt x="290" y="1894"/>
                  <a:pt x="268" y="1932"/>
                  <a:pt x="257" y="1975"/>
                </a:cubicBezTo>
                <a:cubicBezTo>
                  <a:pt x="239" y="1921"/>
                  <a:pt x="255" y="1754"/>
                  <a:pt x="281" y="1682"/>
                </a:cubicBezTo>
                <a:cubicBezTo>
                  <a:pt x="286" y="1649"/>
                  <a:pt x="294" y="1617"/>
                  <a:pt x="305" y="1586"/>
                </a:cubicBezTo>
                <a:cubicBezTo>
                  <a:pt x="311" y="1540"/>
                  <a:pt x="322" y="1491"/>
                  <a:pt x="338" y="1447"/>
                </a:cubicBezTo>
                <a:cubicBezTo>
                  <a:pt x="345" y="1401"/>
                  <a:pt x="369" y="1291"/>
                  <a:pt x="391" y="1250"/>
                </a:cubicBezTo>
                <a:cubicBezTo>
                  <a:pt x="398" y="1212"/>
                  <a:pt x="408" y="1168"/>
                  <a:pt x="429" y="1135"/>
                </a:cubicBezTo>
                <a:cubicBezTo>
                  <a:pt x="434" y="1116"/>
                  <a:pt x="438" y="1103"/>
                  <a:pt x="449" y="1087"/>
                </a:cubicBezTo>
                <a:cubicBezTo>
                  <a:pt x="453" y="1066"/>
                  <a:pt x="461" y="1051"/>
                  <a:pt x="473" y="1034"/>
                </a:cubicBezTo>
                <a:cubicBezTo>
                  <a:pt x="490" y="974"/>
                  <a:pt x="512" y="954"/>
                  <a:pt x="573" y="948"/>
                </a:cubicBezTo>
                <a:cubicBezTo>
                  <a:pt x="583" y="949"/>
                  <a:pt x="615" y="953"/>
                  <a:pt x="626" y="957"/>
                </a:cubicBezTo>
                <a:cubicBezTo>
                  <a:pt x="643" y="963"/>
                  <a:pt x="657" y="975"/>
                  <a:pt x="674" y="981"/>
                </a:cubicBezTo>
                <a:cubicBezTo>
                  <a:pt x="692" y="999"/>
                  <a:pt x="693" y="1015"/>
                  <a:pt x="703" y="1039"/>
                </a:cubicBezTo>
                <a:cubicBezTo>
                  <a:pt x="697" y="1116"/>
                  <a:pt x="698" y="1193"/>
                  <a:pt x="684" y="1269"/>
                </a:cubicBezTo>
                <a:cubicBezTo>
                  <a:pt x="681" y="1284"/>
                  <a:pt x="669" y="1226"/>
                  <a:pt x="669" y="1226"/>
                </a:cubicBezTo>
                <a:cubicBezTo>
                  <a:pt x="691" y="1144"/>
                  <a:pt x="700" y="1057"/>
                  <a:pt x="727" y="976"/>
                </a:cubicBezTo>
                <a:cubicBezTo>
                  <a:pt x="725" y="933"/>
                  <a:pt x="727" y="890"/>
                  <a:pt x="722" y="847"/>
                </a:cubicBezTo>
                <a:cubicBezTo>
                  <a:pt x="721" y="838"/>
                  <a:pt x="712" y="831"/>
                  <a:pt x="708" y="823"/>
                </a:cubicBezTo>
                <a:cubicBezTo>
                  <a:pt x="702" y="809"/>
                  <a:pt x="697" y="795"/>
                  <a:pt x="693" y="780"/>
                </a:cubicBezTo>
                <a:cubicBezTo>
                  <a:pt x="683" y="741"/>
                  <a:pt x="673" y="693"/>
                  <a:pt x="650" y="660"/>
                </a:cubicBezTo>
                <a:cubicBezTo>
                  <a:pt x="643" y="640"/>
                  <a:pt x="630" y="635"/>
                  <a:pt x="621" y="616"/>
                </a:cubicBezTo>
                <a:cubicBezTo>
                  <a:pt x="615" y="603"/>
                  <a:pt x="602" y="578"/>
                  <a:pt x="602" y="578"/>
                </a:cubicBezTo>
                <a:cubicBezTo>
                  <a:pt x="571" y="580"/>
                  <a:pt x="506" y="563"/>
                  <a:pt x="492" y="602"/>
                </a:cubicBezTo>
                <a:cubicBezTo>
                  <a:pt x="482" y="676"/>
                  <a:pt x="466" y="749"/>
                  <a:pt x="425" y="813"/>
                </a:cubicBezTo>
                <a:cubicBezTo>
                  <a:pt x="420" y="835"/>
                  <a:pt x="418" y="852"/>
                  <a:pt x="405" y="871"/>
                </a:cubicBezTo>
                <a:cubicBezTo>
                  <a:pt x="398" y="923"/>
                  <a:pt x="385" y="979"/>
                  <a:pt x="367" y="1029"/>
                </a:cubicBezTo>
                <a:cubicBezTo>
                  <a:pt x="375" y="925"/>
                  <a:pt x="382" y="824"/>
                  <a:pt x="401" y="722"/>
                </a:cubicBezTo>
                <a:cubicBezTo>
                  <a:pt x="411" y="671"/>
                  <a:pt x="436" y="623"/>
                  <a:pt x="449" y="573"/>
                </a:cubicBezTo>
                <a:cubicBezTo>
                  <a:pt x="457" y="541"/>
                  <a:pt x="470" y="446"/>
                  <a:pt x="497" y="429"/>
                </a:cubicBezTo>
                <a:cubicBezTo>
                  <a:pt x="520" y="414"/>
                  <a:pt x="505" y="422"/>
                  <a:pt x="540" y="410"/>
                </a:cubicBezTo>
                <a:cubicBezTo>
                  <a:pt x="545" y="408"/>
                  <a:pt x="554" y="405"/>
                  <a:pt x="554" y="405"/>
                </a:cubicBezTo>
                <a:cubicBezTo>
                  <a:pt x="561" y="416"/>
                  <a:pt x="574" y="436"/>
                  <a:pt x="583" y="444"/>
                </a:cubicBezTo>
                <a:cubicBezTo>
                  <a:pt x="590" y="450"/>
                  <a:pt x="599" y="453"/>
                  <a:pt x="607" y="458"/>
                </a:cubicBezTo>
                <a:cubicBezTo>
                  <a:pt x="612" y="461"/>
                  <a:pt x="617" y="464"/>
                  <a:pt x="621" y="468"/>
                </a:cubicBezTo>
                <a:cubicBezTo>
                  <a:pt x="634" y="480"/>
                  <a:pt x="660" y="506"/>
                  <a:pt x="660" y="506"/>
                </a:cubicBezTo>
                <a:cubicBezTo>
                  <a:pt x="665" y="525"/>
                  <a:pt x="673" y="541"/>
                  <a:pt x="679" y="559"/>
                </a:cubicBezTo>
                <a:cubicBezTo>
                  <a:pt x="677" y="580"/>
                  <a:pt x="676" y="600"/>
                  <a:pt x="674" y="621"/>
                </a:cubicBezTo>
                <a:cubicBezTo>
                  <a:pt x="673" y="629"/>
                  <a:pt x="669" y="653"/>
                  <a:pt x="669" y="645"/>
                </a:cubicBezTo>
                <a:cubicBezTo>
                  <a:pt x="669" y="627"/>
                  <a:pt x="674" y="617"/>
                  <a:pt x="679" y="602"/>
                </a:cubicBezTo>
                <a:cubicBezTo>
                  <a:pt x="704" y="456"/>
                  <a:pt x="737" y="231"/>
                  <a:pt x="559" y="180"/>
                </a:cubicBezTo>
                <a:cubicBezTo>
                  <a:pt x="539" y="189"/>
                  <a:pt x="534" y="201"/>
                  <a:pt x="516" y="213"/>
                </a:cubicBezTo>
                <a:cubicBezTo>
                  <a:pt x="505" y="229"/>
                  <a:pt x="477" y="256"/>
                  <a:pt x="477" y="256"/>
                </a:cubicBezTo>
                <a:cubicBezTo>
                  <a:pt x="487" y="200"/>
                  <a:pt x="514" y="125"/>
                  <a:pt x="573" y="108"/>
                </a:cubicBezTo>
                <a:cubicBezTo>
                  <a:pt x="623" y="113"/>
                  <a:pt x="621" y="117"/>
                  <a:pt x="645" y="156"/>
                </a:cubicBezTo>
                <a:cubicBezTo>
                  <a:pt x="656" y="199"/>
                  <a:pt x="651" y="182"/>
                  <a:pt x="660" y="208"/>
                </a:cubicBezTo>
                <a:cubicBezTo>
                  <a:pt x="673" y="171"/>
                  <a:pt x="667" y="130"/>
                  <a:pt x="679" y="93"/>
                </a:cubicBezTo>
                <a:cubicBezTo>
                  <a:pt x="693" y="0"/>
                  <a:pt x="681" y="66"/>
                  <a:pt x="689" y="232"/>
                </a:cubicBezTo>
                <a:cubicBezTo>
                  <a:pt x="690" y="260"/>
                  <a:pt x="713" y="292"/>
                  <a:pt x="722" y="319"/>
                </a:cubicBezTo>
                <a:cubicBezTo>
                  <a:pt x="730" y="275"/>
                  <a:pt x="744" y="224"/>
                  <a:pt x="780" y="194"/>
                </a:cubicBezTo>
                <a:cubicBezTo>
                  <a:pt x="790" y="186"/>
                  <a:pt x="798" y="176"/>
                  <a:pt x="809" y="170"/>
                </a:cubicBezTo>
                <a:cubicBezTo>
                  <a:pt x="818" y="165"/>
                  <a:pt x="837" y="160"/>
                  <a:pt x="837" y="160"/>
                </a:cubicBezTo>
                <a:cubicBezTo>
                  <a:pt x="863" y="162"/>
                  <a:pt x="889" y="161"/>
                  <a:pt x="914" y="165"/>
                </a:cubicBezTo>
                <a:cubicBezTo>
                  <a:pt x="939" y="168"/>
                  <a:pt x="962" y="184"/>
                  <a:pt x="986" y="189"/>
                </a:cubicBezTo>
                <a:cubicBezTo>
                  <a:pt x="1012" y="203"/>
                  <a:pt x="1021" y="228"/>
                  <a:pt x="1029" y="256"/>
                </a:cubicBezTo>
                <a:cubicBezTo>
                  <a:pt x="1031" y="282"/>
                  <a:pt x="1034" y="307"/>
                  <a:pt x="1034" y="333"/>
                </a:cubicBezTo>
                <a:cubicBezTo>
                  <a:pt x="1034" y="338"/>
                  <a:pt x="1034" y="348"/>
                  <a:pt x="1029" y="348"/>
                </a:cubicBezTo>
                <a:cubicBezTo>
                  <a:pt x="1024" y="348"/>
                  <a:pt x="1027" y="338"/>
                  <a:pt x="1025" y="333"/>
                </a:cubicBezTo>
                <a:cubicBezTo>
                  <a:pt x="1019" y="315"/>
                  <a:pt x="1020" y="317"/>
                  <a:pt x="1005" y="300"/>
                </a:cubicBezTo>
                <a:cubicBezTo>
                  <a:pt x="978" y="269"/>
                  <a:pt x="955" y="254"/>
                  <a:pt x="914" y="247"/>
                </a:cubicBezTo>
                <a:cubicBezTo>
                  <a:pt x="810" y="254"/>
                  <a:pt x="857" y="242"/>
                  <a:pt x="809" y="290"/>
                </a:cubicBezTo>
                <a:cubicBezTo>
                  <a:pt x="794" y="333"/>
                  <a:pt x="792" y="317"/>
                  <a:pt x="756" y="343"/>
                </a:cubicBezTo>
                <a:cubicBezTo>
                  <a:pt x="746" y="372"/>
                  <a:pt x="740" y="400"/>
                  <a:pt x="732" y="429"/>
                </a:cubicBezTo>
                <a:cubicBezTo>
                  <a:pt x="730" y="437"/>
                  <a:pt x="722" y="447"/>
                  <a:pt x="727" y="453"/>
                </a:cubicBezTo>
                <a:cubicBezTo>
                  <a:pt x="731" y="458"/>
                  <a:pt x="736" y="443"/>
                  <a:pt x="741" y="439"/>
                </a:cubicBezTo>
                <a:cubicBezTo>
                  <a:pt x="765" y="420"/>
                  <a:pt x="793" y="399"/>
                  <a:pt x="823" y="391"/>
                </a:cubicBezTo>
                <a:cubicBezTo>
                  <a:pt x="847" y="374"/>
                  <a:pt x="859" y="375"/>
                  <a:pt x="890" y="372"/>
                </a:cubicBezTo>
                <a:cubicBezTo>
                  <a:pt x="918" y="379"/>
                  <a:pt x="930" y="375"/>
                  <a:pt x="948" y="396"/>
                </a:cubicBezTo>
                <a:cubicBezTo>
                  <a:pt x="955" y="404"/>
                  <a:pt x="961" y="415"/>
                  <a:pt x="967" y="424"/>
                </a:cubicBezTo>
                <a:cubicBezTo>
                  <a:pt x="970" y="429"/>
                  <a:pt x="977" y="439"/>
                  <a:pt x="977" y="439"/>
                </a:cubicBezTo>
                <a:cubicBezTo>
                  <a:pt x="978" y="444"/>
                  <a:pt x="979" y="449"/>
                  <a:pt x="981" y="453"/>
                </a:cubicBezTo>
                <a:cubicBezTo>
                  <a:pt x="984" y="458"/>
                  <a:pt x="989" y="462"/>
                  <a:pt x="991" y="468"/>
                </a:cubicBezTo>
                <a:cubicBezTo>
                  <a:pt x="1001" y="493"/>
                  <a:pt x="1003" y="523"/>
                  <a:pt x="1010" y="549"/>
                </a:cubicBezTo>
                <a:cubicBezTo>
                  <a:pt x="1014" y="580"/>
                  <a:pt x="1019" y="610"/>
                  <a:pt x="1025" y="640"/>
                </a:cubicBezTo>
                <a:cubicBezTo>
                  <a:pt x="1026" y="661"/>
                  <a:pt x="1029" y="682"/>
                  <a:pt x="1029" y="703"/>
                </a:cubicBezTo>
                <a:cubicBezTo>
                  <a:pt x="1029" y="786"/>
                  <a:pt x="1028" y="869"/>
                  <a:pt x="1025" y="952"/>
                </a:cubicBezTo>
                <a:cubicBezTo>
                  <a:pt x="1025" y="959"/>
                  <a:pt x="1021" y="939"/>
                  <a:pt x="1020" y="933"/>
                </a:cubicBezTo>
                <a:cubicBezTo>
                  <a:pt x="1018" y="923"/>
                  <a:pt x="1017" y="913"/>
                  <a:pt x="1015" y="904"/>
                </a:cubicBezTo>
                <a:cubicBezTo>
                  <a:pt x="1006" y="871"/>
                  <a:pt x="992" y="841"/>
                  <a:pt x="981" y="808"/>
                </a:cubicBezTo>
                <a:cubicBezTo>
                  <a:pt x="968" y="770"/>
                  <a:pt x="946" y="738"/>
                  <a:pt x="938" y="698"/>
                </a:cubicBezTo>
                <a:cubicBezTo>
                  <a:pt x="926" y="639"/>
                  <a:pt x="921" y="561"/>
                  <a:pt x="885" y="511"/>
                </a:cubicBezTo>
                <a:cubicBezTo>
                  <a:pt x="877" y="480"/>
                  <a:pt x="885" y="492"/>
                  <a:pt x="828" y="501"/>
                </a:cubicBezTo>
                <a:cubicBezTo>
                  <a:pt x="815" y="503"/>
                  <a:pt x="789" y="511"/>
                  <a:pt x="789" y="511"/>
                </a:cubicBezTo>
                <a:cubicBezTo>
                  <a:pt x="773" y="521"/>
                  <a:pt x="765" y="535"/>
                  <a:pt x="751" y="549"/>
                </a:cubicBezTo>
                <a:cubicBezTo>
                  <a:pt x="733" y="602"/>
                  <a:pt x="737" y="585"/>
                  <a:pt x="751" y="693"/>
                </a:cubicBezTo>
                <a:cubicBezTo>
                  <a:pt x="752" y="699"/>
                  <a:pt x="757" y="683"/>
                  <a:pt x="761" y="679"/>
                </a:cubicBezTo>
                <a:cubicBezTo>
                  <a:pt x="765" y="675"/>
                  <a:pt x="770" y="672"/>
                  <a:pt x="775" y="669"/>
                </a:cubicBezTo>
                <a:cubicBezTo>
                  <a:pt x="799" y="673"/>
                  <a:pt x="826" y="672"/>
                  <a:pt x="847" y="684"/>
                </a:cubicBezTo>
                <a:cubicBezTo>
                  <a:pt x="894" y="711"/>
                  <a:pt x="912" y="763"/>
                  <a:pt x="948" y="799"/>
                </a:cubicBezTo>
                <a:cubicBezTo>
                  <a:pt x="952" y="815"/>
                  <a:pt x="953" y="833"/>
                  <a:pt x="962" y="847"/>
                </a:cubicBezTo>
                <a:cubicBezTo>
                  <a:pt x="969" y="859"/>
                  <a:pt x="986" y="880"/>
                  <a:pt x="986" y="880"/>
                </a:cubicBezTo>
                <a:cubicBezTo>
                  <a:pt x="993" y="900"/>
                  <a:pt x="1000" y="913"/>
                  <a:pt x="1015" y="928"/>
                </a:cubicBezTo>
                <a:cubicBezTo>
                  <a:pt x="1051" y="1036"/>
                  <a:pt x="1115" y="1133"/>
                  <a:pt x="1154" y="1240"/>
                </a:cubicBezTo>
                <a:cubicBezTo>
                  <a:pt x="1168" y="1279"/>
                  <a:pt x="1176" y="1319"/>
                  <a:pt x="1183" y="1360"/>
                </a:cubicBezTo>
                <a:cubicBezTo>
                  <a:pt x="1186" y="1379"/>
                  <a:pt x="1193" y="1418"/>
                  <a:pt x="1193" y="1418"/>
                </a:cubicBezTo>
                <a:cubicBezTo>
                  <a:pt x="1199" y="1491"/>
                  <a:pt x="1189" y="1558"/>
                  <a:pt x="1178" y="1629"/>
                </a:cubicBezTo>
                <a:cubicBezTo>
                  <a:pt x="1175" y="1578"/>
                  <a:pt x="1179" y="1510"/>
                  <a:pt x="1159" y="1461"/>
                </a:cubicBezTo>
                <a:cubicBezTo>
                  <a:pt x="1126" y="1376"/>
                  <a:pt x="1070" y="1302"/>
                  <a:pt x="1029" y="1221"/>
                </a:cubicBezTo>
                <a:cubicBezTo>
                  <a:pt x="1009" y="1181"/>
                  <a:pt x="1001" y="1136"/>
                  <a:pt x="981" y="1096"/>
                </a:cubicBezTo>
                <a:cubicBezTo>
                  <a:pt x="976" y="1063"/>
                  <a:pt x="957" y="999"/>
                  <a:pt x="938" y="972"/>
                </a:cubicBezTo>
                <a:cubicBezTo>
                  <a:pt x="930" y="949"/>
                  <a:pt x="919" y="928"/>
                  <a:pt x="900" y="914"/>
                </a:cubicBezTo>
                <a:cubicBezTo>
                  <a:pt x="893" y="894"/>
                  <a:pt x="865" y="879"/>
                  <a:pt x="847" y="866"/>
                </a:cubicBezTo>
                <a:cubicBezTo>
                  <a:pt x="839" y="850"/>
                  <a:pt x="837" y="843"/>
                  <a:pt x="823" y="832"/>
                </a:cubicBezTo>
                <a:cubicBezTo>
                  <a:pt x="814" y="825"/>
                  <a:pt x="794" y="813"/>
                  <a:pt x="794" y="813"/>
                </a:cubicBezTo>
                <a:cubicBezTo>
                  <a:pt x="784" y="797"/>
                  <a:pt x="776" y="772"/>
                  <a:pt x="765" y="804"/>
                </a:cubicBezTo>
                <a:cubicBezTo>
                  <a:pt x="767" y="892"/>
                  <a:pt x="763" y="980"/>
                  <a:pt x="770" y="1068"/>
                </a:cubicBezTo>
                <a:cubicBezTo>
                  <a:pt x="771" y="1075"/>
                  <a:pt x="779" y="1057"/>
                  <a:pt x="785" y="1053"/>
                </a:cubicBezTo>
                <a:cubicBezTo>
                  <a:pt x="789" y="1050"/>
                  <a:pt x="795" y="1050"/>
                  <a:pt x="799" y="1048"/>
                </a:cubicBezTo>
                <a:cubicBezTo>
                  <a:pt x="804" y="1046"/>
                  <a:pt x="808" y="1041"/>
                  <a:pt x="813" y="1039"/>
                </a:cubicBezTo>
                <a:cubicBezTo>
                  <a:pt x="822" y="1036"/>
                  <a:pt x="832" y="1036"/>
                  <a:pt x="842" y="1034"/>
                </a:cubicBezTo>
                <a:cubicBezTo>
                  <a:pt x="889" y="1037"/>
                  <a:pt x="925" y="1029"/>
                  <a:pt x="962" y="1053"/>
                </a:cubicBezTo>
                <a:cubicBezTo>
                  <a:pt x="974" y="1090"/>
                  <a:pt x="1032" y="1100"/>
                  <a:pt x="1063" y="1120"/>
                </a:cubicBezTo>
                <a:cubicBezTo>
                  <a:pt x="1083" y="1150"/>
                  <a:pt x="1115" y="1163"/>
                  <a:pt x="1140" y="1188"/>
                </a:cubicBezTo>
                <a:cubicBezTo>
                  <a:pt x="1154" y="1228"/>
                  <a:pt x="1187" y="1256"/>
                  <a:pt x="1207" y="1293"/>
                </a:cubicBezTo>
                <a:cubicBezTo>
                  <a:pt x="1235" y="1346"/>
                  <a:pt x="1250" y="1409"/>
                  <a:pt x="1265" y="1466"/>
                </a:cubicBezTo>
                <a:cubicBezTo>
                  <a:pt x="1273" y="1538"/>
                  <a:pt x="1279" y="1610"/>
                  <a:pt x="1284" y="1682"/>
                </a:cubicBezTo>
                <a:cubicBezTo>
                  <a:pt x="1282" y="1772"/>
                  <a:pt x="1285" y="1861"/>
                  <a:pt x="1279" y="1951"/>
                </a:cubicBezTo>
                <a:cubicBezTo>
                  <a:pt x="1278" y="1961"/>
                  <a:pt x="1272" y="1932"/>
                  <a:pt x="1269" y="1922"/>
                </a:cubicBezTo>
                <a:cubicBezTo>
                  <a:pt x="1267" y="1914"/>
                  <a:pt x="1267" y="1906"/>
                  <a:pt x="1265" y="1898"/>
                </a:cubicBezTo>
                <a:cubicBezTo>
                  <a:pt x="1256" y="1867"/>
                  <a:pt x="1247" y="1834"/>
                  <a:pt x="1231" y="1807"/>
                </a:cubicBezTo>
                <a:cubicBezTo>
                  <a:pt x="1224" y="1774"/>
                  <a:pt x="1198" y="1747"/>
                  <a:pt x="1183" y="1716"/>
                </a:cubicBezTo>
                <a:cubicBezTo>
                  <a:pt x="1170" y="1690"/>
                  <a:pt x="1171" y="1663"/>
                  <a:pt x="1154" y="1639"/>
                </a:cubicBezTo>
                <a:cubicBezTo>
                  <a:pt x="1139" y="1583"/>
                  <a:pt x="1108" y="1536"/>
                  <a:pt x="1068" y="1495"/>
                </a:cubicBezTo>
                <a:cubicBezTo>
                  <a:pt x="1052" y="1479"/>
                  <a:pt x="1032" y="1467"/>
                  <a:pt x="1015" y="1452"/>
                </a:cubicBezTo>
                <a:cubicBezTo>
                  <a:pt x="983" y="1424"/>
                  <a:pt x="962" y="1386"/>
                  <a:pt x="948" y="1346"/>
                </a:cubicBezTo>
                <a:cubicBezTo>
                  <a:pt x="945" y="1284"/>
                  <a:pt x="956" y="1164"/>
                  <a:pt x="876" y="1135"/>
                </a:cubicBezTo>
                <a:cubicBezTo>
                  <a:pt x="860" y="1137"/>
                  <a:pt x="843" y="1135"/>
                  <a:pt x="828" y="1140"/>
                </a:cubicBezTo>
                <a:cubicBezTo>
                  <a:pt x="806" y="1147"/>
                  <a:pt x="813" y="1197"/>
                  <a:pt x="809" y="1216"/>
                </a:cubicBezTo>
                <a:cubicBezTo>
                  <a:pt x="805" y="1254"/>
                  <a:pt x="799" y="1290"/>
                  <a:pt x="794" y="1327"/>
                </a:cubicBezTo>
                <a:cubicBezTo>
                  <a:pt x="792" y="1356"/>
                  <a:pt x="790" y="1384"/>
                  <a:pt x="789" y="1413"/>
                </a:cubicBezTo>
                <a:cubicBezTo>
                  <a:pt x="787" y="1461"/>
                  <a:pt x="785" y="1509"/>
                  <a:pt x="785" y="1557"/>
                </a:cubicBezTo>
                <a:cubicBezTo>
                  <a:pt x="785" y="1561"/>
                  <a:pt x="786" y="1534"/>
                  <a:pt x="794" y="1519"/>
                </a:cubicBezTo>
                <a:cubicBezTo>
                  <a:pt x="809" y="1489"/>
                  <a:pt x="823" y="1470"/>
                  <a:pt x="857" y="1461"/>
                </a:cubicBezTo>
                <a:cubicBezTo>
                  <a:pt x="936" y="1477"/>
                  <a:pt x="970" y="1517"/>
                  <a:pt x="1025" y="1572"/>
                </a:cubicBezTo>
                <a:cubicBezTo>
                  <a:pt x="1028" y="1583"/>
                  <a:pt x="1031" y="1594"/>
                  <a:pt x="1034" y="1605"/>
                </a:cubicBezTo>
                <a:cubicBezTo>
                  <a:pt x="1038" y="1618"/>
                  <a:pt x="1063" y="1634"/>
                  <a:pt x="1063" y="1634"/>
                </a:cubicBezTo>
                <a:cubicBezTo>
                  <a:pt x="1077" y="1672"/>
                  <a:pt x="1086" y="1707"/>
                  <a:pt x="1111" y="1740"/>
                </a:cubicBezTo>
                <a:cubicBezTo>
                  <a:pt x="1123" y="1756"/>
                  <a:pt x="1140" y="1792"/>
                  <a:pt x="1140" y="1792"/>
                </a:cubicBezTo>
                <a:cubicBezTo>
                  <a:pt x="1152" y="1840"/>
                  <a:pt x="1135" y="1783"/>
                  <a:pt x="1159" y="1831"/>
                </a:cubicBezTo>
                <a:cubicBezTo>
                  <a:pt x="1164" y="1840"/>
                  <a:pt x="1169" y="1860"/>
                  <a:pt x="1169" y="1860"/>
                </a:cubicBezTo>
                <a:cubicBezTo>
                  <a:pt x="1175" y="1920"/>
                  <a:pt x="1194" y="1996"/>
                  <a:pt x="1217" y="2052"/>
                </a:cubicBezTo>
                <a:cubicBezTo>
                  <a:pt x="1221" y="2080"/>
                  <a:pt x="1230" y="2098"/>
                  <a:pt x="1241" y="2124"/>
                </a:cubicBezTo>
                <a:cubicBezTo>
                  <a:pt x="1257" y="2220"/>
                  <a:pt x="1244" y="2316"/>
                  <a:pt x="1236" y="2412"/>
                </a:cubicBezTo>
                <a:cubicBezTo>
                  <a:pt x="1222" y="2574"/>
                  <a:pt x="1239" y="2687"/>
                  <a:pt x="1154" y="2824"/>
                </a:cubicBezTo>
                <a:cubicBezTo>
                  <a:pt x="1151" y="2835"/>
                  <a:pt x="1148" y="2879"/>
                  <a:pt x="1135" y="2844"/>
                </a:cubicBezTo>
                <a:cubicBezTo>
                  <a:pt x="1139" y="2652"/>
                  <a:pt x="1141" y="2462"/>
                  <a:pt x="1169" y="2272"/>
                </a:cubicBezTo>
                <a:cubicBezTo>
                  <a:pt x="1167" y="2223"/>
                  <a:pt x="1167" y="2173"/>
                  <a:pt x="1164" y="2124"/>
                </a:cubicBezTo>
                <a:cubicBezTo>
                  <a:pt x="1162" y="2088"/>
                  <a:pt x="1144" y="2062"/>
                  <a:pt x="1130" y="2032"/>
                </a:cubicBezTo>
                <a:cubicBezTo>
                  <a:pt x="1120" y="2011"/>
                  <a:pt x="1117" y="1980"/>
                  <a:pt x="1106" y="1960"/>
                </a:cubicBezTo>
                <a:cubicBezTo>
                  <a:pt x="1091" y="1932"/>
                  <a:pt x="1071" y="1905"/>
                  <a:pt x="1053" y="1879"/>
                </a:cubicBezTo>
                <a:cubicBezTo>
                  <a:pt x="1026" y="1841"/>
                  <a:pt x="1002" y="1788"/>
                  <a:pt x="962" y="1764"/>
                </a:cubicBezTo>
                <a:cubicBezTo>
                  <a:pt x="942" y="1731"/>
                  <a:pt x="921" y="1700"/>
                  <a:pt x="900" y="1668"/>
                </a:cubicBezTo>
                <a:cubicBezTo>
                  <a:pt x="890" y="1669"/>
                  <a:pt x="880" y="1668"/>
                  <a:pt x="871" y="1672"/>
                </a:cubicBezTo>
                <a:cubicBezTo>
                  <a:pt x="866" y="1675"/>
                  <a:pt x="865" y="1683"/>
                  <a:pt x="861" y="1687"/>
                </a:cubicBezTo>
                <a:cubicBezTo>
                  <a:pt x="844" y="1704"/>
                  <a:pt x="819" y="1721"/>
                  <a:pt x="799" y="1735"/>
                </a:cubicBezTo>
                <a:cubicBezTo>
                  <a:pt x="788" y="1776"/>
                  <a:pt x="785" y="1818"/>
                  <a:pt x="775" y="1860"/>
                </a:cubicBezTo>
                <a:cubicBezTo>
                  <a:pt x="773" y="1914"/>
                  <a:pt x="773" y="1969"/>
                  <a:pt x="770" y="2023"/>
                </a:cubicBezTo>
                <a:cubicBezTo>
                  <a:pt x="767" y="2085"/>
                  <a:pt x="754" y="2076"/>
                  <a:pt x="761" y="2157"/>
                </a:cubicBezTo>
                <a:cubicBezTo>
                  <a:pt x="762" y="2168"/>
                  <a:pt x="767" y="2135"/>
                  <a:pt x="770" y="2124"/>
                </a:cubicBezTo>
                <a:cubicBezTo>
                  <a:pt x="777" y="2100"/>
                  <a:pt x="779" y="2104"/>
                  <a:pt x="799" y="2076"/>
                </a:cubicBezTo>
                <a:cubicBezTo>
                  <a:pt x="832" y="2031"/>
                  <a:pt x="859" y="2011"/>
                  <a:pt x="914" y="1999"/>
                </a:cubicBezTo>
                <a:cubicBezTo>
                  <a:pt x="942" y="2005"/>
                  <a:pt x="949" y="2007"/>
                  <a:pt x="972" y="2023"/>
                </a:cubicBezTo>
                <a:cubicBezTo>
                  <a:pt x="981" y="2030"/>
                  <a:pt x="1001" y="2042"/>
                  <a:pt x="1001" y="2042"/>
                </a:cubicBezTo>
                <a:cubicBezTo>
                  <a:pt x="1033" y="2085"/>
                  <a:pt x="1016" y="2071"/>
                  <a:pt x="1044" y="2090"/>
                </a:cubicBezTo>
                <a:cubicBezTo>
                  <a:pt x="1058" y="2129"/>
                  <a:pt x="1094" y="2160"/>
                  <a:pt x="1121" y="2191"/>
                </a:cubicBezTo>
                <a:cubicBezTo>
                  <a:pt x="1147" y="2221"/>
                  <a:pt x="1115" y="2189"/>
                  <a:pt x="1135" y="2220"/>
                </a:cubicBezTo>
                <a:cubicBezTo>
                  <a:pt x="1139" y="2226"/>
                  <a:pt x="1145" y="2229"/>
                  <a:pt x="1149" y="2234"/>
                </a:cubicBezTo>
                <a:cubicBezTo>
                  <a:pt x="1155" y="2241"/>
                  <a:pt x="1159" y="2250"/>
                  <a:pt x="1164" y="2258"/>
                </a:cubicBezTo>
                <a:cubicBezTo>
                  <a:pt x="1179" y="2284"/>
                  <a:pt x="1192" y="2313"/>
                  <a:pt x="1217" y="2330"/>
                </a:cubicBezTo>
                <a:cubicBezTo>
                  <a:pt x="1223" y="2351"/>
                  <a:pt x="1229" y="2364"/>
                  <a:pt x="1241" y="2383"/>
                </a:cubicBezTo>
                <a:cubicBezTo>
                  <a:pt x="1249" y="2411"/>
                  <a:pt x="1279" y="2450"/>
                  <a:pt x="1293" y="2474"/>
                </a:cubicBezTo>
                <a:cubicBezTo>
                  <a:pt x="1299" y="2484"/>
                  <a:pt x="1313" y="2503"/>
                  <a:pt x="1313" y="2503"/>
                </a:cubicBezTo>
                <a:cubicBezTo>
                  <a:pt x="1321" y="2531"/>
                  <a:pt x="1333" y="2556"/>
                  <a:pt x="1341" y="2584"/>
                </a:cubicBezTo>
                <a:cubicBezTo>
                  <a:pt x="1344" y="2594"/>
                  <a:pt x="1351" y="2613"/>
                  <a:pt x="1351" y="2613"/>
                </a:cubicBezTo>
                <a:cubicBezTo>
                  <a:pt x="1359" y="2658"/>
                  <a:pt x="1362" y="2676"/>
                  <a:pt x="1365" y="2728"/>
                </a:cubicBezTo>
                <a:cubicBezTo>
                  <a:pt x="1363" y="2875"/>
                  <a:pt x="1396" y="3031"/>
                  <a:pt x="1346" y="3170"/>
                </a:cubicBezTo>
                <a:cubicBezTo>
                  <a:pt x="1337" y="3145"/>
                  <a:pt x="1335" y="3118"/>
                  <a:pt x="1327" y="3093"/>
                </a:cubicBezTo>
                <a:cubicBezTo>
                  <a:pt x="1320" y="3039"/>
                  <a:pt x="1309" y="2988"/>
                  <a:pt x="1298" y="2935"/>
                </a:cubicBezTo>
                <a:cubicBezTo>
                  <a:pt x="1290" y="2846"/>
                  <a:pt x="1290" y="2747"/>
                  <a:pt x="1265" y="2661"/>
                </a:cubicBezTo>
                <a:cubicBezTo>
                  <a:pt x="1252" y="2615"/>
                  <a:pt x="1232" y="2575"/>
                  <a:pt x="1212" y="2532"/>
                </a:cubicBezTo>
                <a:cubicBezTo>
                  <a:pt x="1189" y="2481"/>
                  <a:pt x="1161" y="2427"/>
                  <a:pt x="1116" y="2392"/>
                </a:cubicBezTo>
                <a:cubicBezTo>
                  <a:pt x="1102" y="2353"/>
                  <a:pt x="1033" y="2335"/>
                  <a:pt x="1001" y="2311"/>
                </a:cubicBezTo>
                <a:cubicBezTo>
                  <a:pt x="975" y="2271"/>
                  <a:pt x="927" y="2250"/>
                  <a:pt x="881" y="2244"/>
                </a:cubicBezTo>
                <a:cubicBezTo>
                  <a:pt x="856" y="2238"/>
                  <a:pt x="834" y="2241"/>
                  <a:pt x="809" y="2248"/>
                </a:cubicBezTo>
                <a:cubicBezTo>
                  <a:pt x="797" y="2283"/>
                  <a:pt x="805" y="2268"/>
                  <a:pt x="789" y="2292"/>
                </a:cubicBezTo>
                <a:cubicBezTo>
                  <a:pt x="777" y="2334"/>
                  <a:pt x="773" y="2382"/>
                  <a:pt x="765" y="2426"/>
                </a:cubicBezTo>
                <a:cubicBezTo>
                  <a:pt x="764" y="2516"/>
                  <a:pt x="757" y="2605"/>
                  <a:pt x="761" y="2695"/>
                </a:cubicBezTo>
                <a:cubicBezTo>
                  <a:pt x="761" y="2702"/>
                  <a:pt x="771" y="2685"/>
                  <a:pt x="775" y="2680"/>
                </a:cubicBezTo>
                <a:cubicBezTo>
                  <a:pt x="788" y="2665"/>
                  <a:pt x="799" y="2646"/>
                  <a:pt x="813" y="2632"/>
                </a:cubicBezTo>
                <a:cubicBezTo>
                  <a:pt x="843" y="2602"/>
                  <a:pt x="872" y="2585"/>
                  <a:pt x="909" y="2565"/>
                </a:cubicBezTo>
                <a:cubicBezTo>
                  <a:pt x="924" y="2567"/>
                  <a:pt x="939" y="2565"/>
                  <a:pt x="953" y="2570"/>
                </a:cubicBezTo>
                <a:cubicBezTo>
                  <a:pt x="986" y="2583"/>
                  <a:pt x="980" y="2589"/>
                  <a:pt x="996" y="2608"/>
                </a:cubicBezTo>
                <a:cubicBezTo>
                  <a:pt x="1015" y="2630"/>
                  <a:pt x="1035" y="2651"/>
                  <a:pt x="1049" y="2676"/>
                </a:cubicBezTo>
                <a:cubicBezTo>
                  <a:pt x="1063" y="2702"/>
                  <a:pt x="1070" y="2729"/>
                  <a:pt x="1087" y="2752"/>
                </a:cubicBezTo>
                <a:cubicBezTo>
                  <a:pt x="1089" y="2757"/>
                  <a:pt x="1090" y="2762"/>
                  <a:pt x="1092" y="2767"/>
                </a:cubicBezTo>
                <a:cubicBezTo>
                  <a:pt x="1094" y="2772"/>
                  <a:pt x="1099" y="2776"/>
                  <a:pt x="1101" y="2781"/>
                </a:cubicBezTo>
                <a:cubicBezTo>
                  <a:pt x="1122" y="2838"/>
                  <a:pt x="1099" y="2804"/>
                  <a:pt x="1121" y="2834"/>
                </a:cubicBezTo>
                <a:cubicBezTo>
                  <a:pt x="1133" y="2890"/>
                  <a:pt x="1115" y="2814"/>
                  <a:pt x="1135" y="2872"/>
                </a:cubicBezTo>
                <a:cubicBezTo>
                  <a:pt x="1144" y="2898"/>
                  <a:pt x="1143" y="2927"/>
                  <a:pt x="1159" y="2949"/>
                </a:cubicBezTo>
                <a:cubicBezTo>
                  <a:pt x="1185" y="3026"/>
                  <a:pt x="1190" y="3108"/>
                  <a:pt x="1217" y="3184"/>
                </a:cubicBezTo>
                <a:cubicBezTo>
                  <a:pt x="1231" y="3339"/>
                  <a:pt x="1225" y="3251"/>
                  <a:pt x="1231" y="3448"/>
                </a:cubicBezTo>
                <a:cubicBezTo>
                  <a:pt x="1229" y="3525"/>
                  <a:pt x="1230" y="3602"/>
                  <a:pt x="1226" y="3679"/>
                </a:cubicBezTo>
                <a:cubicBezTo>
                  <a:pt x="1226" y="3687"/>
                  <a:pt x="1222" y="3663"/>
                  <a:pt x="1221" y="3655"/>
                </a:cubicBezTo>
                <a:cubicBezTo>
                  <a:pt x="1219" y="3644"/>
                  <a:pt x="1220" y="3632"/>
                  <a:pt x="1217" y="3621"/>
                </a:cubicBezTo>
                <a:cubicBezTo>
                  <a:pt x="1215" y="3614"/>
                  <a:pt x="1210" y="3608"/>
                  <a:pt x="1207" y="3602"/>
                </a:cubicBezTo>
                <a:cubicBezTo>
                  <a:pt x="1200" y="3571"/>
                  <a:pt x="1194" y="3536"/>
                  <a:pt x="1183" y="3506"/>
                </a:cubicBezTo>
                <a:cubicBezTo>
                  <a:pt x="1177" y="3458"/>
                  <a:pt x="1159" y="3414"/>
                  <a:pt x="1149" y="3367"/>
                </a:cubicBezTo>
                <a:cubicBezTo>
                  <a:pt x="1136" y="3226"/>
                  <a:pt x="1086" y="3099"/>
                  <a:pt x="1015" y="2978"/>
                </a:cubicBezTo>
                <a:cubicBezTo>
                  <a:pt x="1008" y="2951"/>
                  <a:pt x="996" y="2924"/>
                  <a:pt x="981" y="2901"/>
                </a:cubicBezTo>
                <a:cubicBezTo>
                  <a:pt x="978" y="2889"/>
                  <a:pt x="958" y="2842"/>
                  <a:pt x="948" y="2834"/>
                </a:cubicBezTo>
                <a:cubicBezTo>
                  <a:pt x="938" y="2826"/>
                  <a:pt x="924" y="2827"/>
                  <a:pt x="914" y="2820"/>
                </a:cubicBezTo>
                <a:cubicBezTo>
                  <a:pt x="892" y="2806"/>
                  <a:pt x="877" y="2800"/>
                  <a:pt x="852" y="2791"/>
                </a:cubicBezTo>
                <a:cubicBezTo>
                  <a:pt x="834" y="2797"/>
                  <a:pt x="822" y="2809"/>
                  <a:pt x="804" y="2815"/>
                </a:cubicBezTo>
                <a:cubicBezTo>
                  <a:pt x="783" y="2834"/>
                  <a:pt x="762" y="2852"/>
                  <a:pt x="741" y="2872"/>
                </a:cubicBezTo>
                <a:cubicBezTo>
                  <a:pt x="726" y="2886"/>
                  <a:pt x="724" y="2912"/>
                  <a:pt x="713" y="2930"/>
                </a:cubicBezTo>
                <a:cubicBezTo>
                  <a:pt x="701" y="2977"/>
                  <a:pt x="693" y="3105"/>
                  <a:pt x="693" y="3160"/>
                </a:cubicBezTo>
                <a:cubicBezTo>
                  <a:pt x="693" y="3165"/>
                  <a:pt x="696" y="3150"/>
                  <a:pt x="698" y="3146"/>
                </a:cubicBezTo>
                <a:cubicBezTo>
                  <a:pt x="701" y="3141"/>
                  <a:pt x="703" y="3135"/>
                  <a:pt x="708" y="3132"/>
                </a:cubicBezTo>
                <a:cubicBezTo>
                  <a:pt x="721" y="3124"/>
                  <a:pt x="737" y="3122"/>
                  <a:pt x="751" y="3117"/>
                </a:cubicBezTo>
                <a:cubicBezTo>
                  <a:pt x="756" y="3115"/>
                  <a:pt x="765" y="3112"/>
                  <a:pt x="765" y="3112"/>
                </a:cubicBezTo>
                <a:cubicBezTo>
                  <a:pt x="819" y="3118"/>
                  <a:pt x="814" y="3125"/>
                  <a:pt x="852" y="3160"/>
                </a:cubicBezTo>
                <a:cubicBezTo>
                  <a:pt x="876" y="3214"/>
                  <a:pt x="917" y="3258"/>
                  <a:pt x="938" y="3314"/>
                </a:cubicBezTo>
                <a:cubicBezTo>
                  <a:pt x="949" y="3378"/>
                  <a:pt x="943" y="3353"/>
                  <a:pt x="953" y="3391"/>
                </a:cubicBezTo>
                <a:cubicBezTo>
                  <a:pt x="956" y="3457"/>
                  <a:pt x="964" y="3516"/>
                  <a:pt x="986" y="3578"/>
                </a:cubicBezTo>
                <a:cubicBezTo>
                  <a:pt x="991" y="3627"/>
                  <a:pt x="997" y="3679"/>
                  <a:pt x="1010" y="3727"/>
                </a:cubicBezTo>
                <a:cubicBezTo>
                  <a:pt x="1008" y="3741"/>
                  <a:pt x="1010" y="3756"/>
                  <a:pt x="1005" y="3770"/>
                </a:cubicBezTo>
                <a:cubicBezTo>
                  <a:pt x="1003" y="3776"/>
                  <a:pt x="1003" y="3757"/>
                  <a:pt x="1001" y="3751"/>
                </a:cubicBezTo>
                <a:cubicBezTo>
                  <a:pt x="989" y="3700"/>
                  <a:pt x="998" y="3726"/>
                  <a:pt x="977" y="3688"/>
                </a:cubicBezTo>
                <a:cubicBezTo>
                  <a:pt x="931" y="3604"/>
                  <a:pt x="983" y="3696"/>
                  <a:pt x="938" y="3612"/>
                </a:cubicBezTo>
                <a:cubicBezTo>
                  <a:pt x="928" y="3594"/>
                  <a:pt x="912" y="3579"/>
                  <a:pt x="905" y="3559"/>
                </a:cubicBezTo>
                <a:cubicBezTo>
                  <a:pt x="899" y="3541"/>
                  <a:pt x="896" y="3527"/>
                  <a:pt x="885" y="3511"/>
                </a:cubicBezTo>
                <a:cubicBezTo>
                  <a:pt x="878" y="3485"/>
                  <a:pt x="870" y="3459"/>
                  <a:pt x="861" y="3434"/>
                </a:cubicBezTo>
                <a:cubicBezTo>
                  <a:pt x="852" y="3379"/>
                  <a:pt x="866" y="3443"/>
                  <a:pt x="842" y="3386"/>
                </a:cubicBezTo>
                <a:cubicBezTo>
                  <a:pt x="822" y="3338"/>
                  <a:pt x="851" y="3386"/>
                  <a:pt x="833" y="3338"/>
                </a:cubicBezTo>
                <a:cubicBezTo>
                  <a:pt x="819" y="3302"/>
                  <a:pt x="800" y="3261"/>
                  <a:pt x="770" y="3237"/>
                </a:cubicBezTo>
                <a:cubicBezTo>
                  <a:pt x="756" y="3239"/>
                  <a:pt x="729" y="3228"/>
                  <a:pt x="727" y="3242"/>
                </a:cubicBezTo>
                <a:cubicBezTo>
                  <a:pt x="712" y="3355"/>
                  <a:pt x="724" y="3539"/>
                  <a:pt x="765" y="3664"/>
                </a:cubicBezTo>
                <a:cubicBezTo>
                  <a:pt x="775" y="3694"/>
                  <a:pt x="796" y="3720"/>
                  <a:pt x="804" y="3751"/>
                </a:cubicBezTo>
                <a:cubicBezTo>
                  <a:pt x="807" y="3762"/>
                  <a:pt x="813" y="3784"/>
                  <a:pt x="813" y="3784"/>
                </a:cubicBezTo>
                <a:cubicBezTo>
                  <a:pt x="821" y="3858"/>
                  <a:pt x="833" y="3889"/>
                  <a:pt x="909" y="3909"/>
                </a:cubicBezTo>
                <a:cubicBezTo>
                  <a:pt x="1028" y="3988"/>
                  <a:pt x="1115" y="3964"/>
                  <a:pt x="1279" y="3967"/>
                </a:cubicBezTo>
                <a:cubicBezTo>
                  <a:pt x="1300" y="3969"/>
                  <a:pt x="1322" y="3968"/>
                  <a:pt x="1341" y="3976"/>
                </a:cubicBezTo>
                <a:cubicBezTo>
                  <a:pt x="1358" y="3983"/>
                  <a:pt x="1371" y="3995"/>
                  <a:pt x="1389" y="4000"/>
                </a:cubicBezTo>
                <a:cubicBezTo>
                  <a:pt x="1396" y="4010"/>
                  <a:pt x="1430" y="4020"/>
                  <a:pt x="1418" y="4020"/>
                </a:cubicBezTo>
                <a:cubicBezTo>
                  <a:pt x="1332" y="4020"/>
                  <a:pt x="1182" y="4014"/>
                  <a:pt x="1087" y="4010"/>
                </a:cubicBezTo>
                <a:cubicBezTo>
                  <a:pt x="1021" y="4014"/>
                  <a:pt x="956" y="4017"/>
                  <a:pt x="890" y="4024"/>
                </a:cubicBezTo>
                <a:cubicBezTo>
                  <a:pt x="840" y="4042"/>
                  <a:pt x="794" y="4047"/>
                  <a:pt x="741" y="4053"/>
                </a:cubicBezTo>
                <a:cubicBezTo>
                  <a:pt x="667" y="4072"/>
                  <a:pt x="593" y="4090"/>
                  <a:pt x="521" y="4116"/>
                </a:cubicBezTo>
                <a:cubicBezTo>
                  <a:pt x="415" y="4114"/>
                  <a:pt x="310" y="4111"/>
                  <a:pt x="204" y="4111"/>
                </a:cubicBezTo>
                <a:cubicBezTo>
                  <a:pt x="162" y="4111"/>
                  <a:pt x="121" y="4113"/>
                  <a:pt x="79" y="4116"/>
                </a:cubicBezTo>
                <a:cubicBezTo>
                  <a:pt x="64" y="4117"/>
                  <a:pt x="36" y="4125"/>
                  <a:pt x="36" y="4125"/>
                </a:cubicBezTo>
                <a:cubicBezTo>
                  <a:pt x="26" y="4123"/>
                  <a:pt x="0" y="4127"/>
                  <a:pt x="7" y="4120"/>
                </a:cubicBezTo>
                <a:cubicBezTo>
                  <a:pt x="17" y="4110"/>
                  <a:pt x="36" y="4114"/>
                  <a:pt x="50" y="4111"/>
                </a:cubicBezTo>
                <a:cubicBezTo>
                  <a:pt x="107" y="4099"/>
                  <a:pt x="162" y="4092"/>
                  <a:pt x="218" y="4077"/>
                </a:cubicBezTo>
                <a:cubicBezTo>
                  <a:pt x="239" y="4072"/>
                  <a:pt x="281" y="4063"/>
                  <a:pt x="281" y="4063"/>
                </a:cubicBezTo>
                <a:cubicBezTo>
                  <a:pt x="336" y="4067"/>
                  <a:pt x="346" y="4072"/>
                  <a:pt x="396" y="4063"/>
                </a:cubicBezTo>
                <a:cubicBezTo>
                  <a:pt x="409" y="4061"/>
                  <a:pt x="434" y="4053"/>
                  <a:pt x="434" y="4053"/>
                </a:cubicBezTo>
                <a:cubicBezTo>
                  <a:pt x="469" y="4032"/>
                  <a:pt x="505" y="4001"/>
                  <a:pt x="545" y="3991"/>
                </a:cubicBezTo>
                <a:cubicBezTo>
                  <a:pt x="562" y="3979"/>
                  <a:pt x="556" y="3976"/>
                  <a:pt x="564" y="3991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411" name="Group 418"/>
          <p:cNvGrpSpPr>
            <a:grpSpLocks/>
          </p:cNvGrpSpPr>
          <p:nvPr/>
        </p:nvGrpSpPr>
        <p:grpSpPr bwMode="auto">
          <a:xfrm>
            <a:off x="7154863" y="3579813"/>
            <a:ext cx="461962" cy="560387"/>
            <a:chOff x="5007" y="2137"/>
            <a:chExt cx="401" cy="398"/>
          </a:xfrm>
        </p:grpSpPr>
        <p:grpSp>
          <p:nvGrpSpPr>
            <p:cNvPr id="16470" name="Group 419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6472" name="Freeform 420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3" name="Freeform 421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4" name="Freeform 422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5" name="Freeform 423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71" name="Freeform 424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12" name="Group 425"/>
          <p:cNvGrpSpPr>
            <a:grpSpLocks/>
          </p:cNvGrpSpPr>
          <p:nvPr/>
        </p:nvGrpSpPr>
        <p:grpSpPr bwMode="auto">
          <a:xfrm>
            <a:off x="6692900" y="3363913"/>
            <a:ext cx="463550" cy="560387"/>
            <a:chOff x="5007" y="2137"/>
            <a:chExt cx="401" cy="398"/>
          </a:xfrm>
        </p:grpSpPr>
        <p:grpSp>
          <p:nvGrpSpPr>
            <p:cNvPr id="16464" name="Group 426"/>
            <p:cNvGrpSpPr>
              <a:grpSpLocks/>
            </p:cNvGrpSpPr>
            <p:nvPr/>
          </p:nvGrpSpPr>
          <p:grpSpPr bwMode="auto">
            <a:xfrm>
              <a:off x="5007" y="2137"/>
              <a:ext cx="401" cy="398"/>
              <a:chOff x="6837" y="2156"/>
              <a:chExt cx="433" cy="507"/>
            </a:xfrm>
          </p:grpSpPr>
          <p:sp>
            <p:nvSpPr>
              <p:cNvPr id="16466" name="Freeform 427"/>
              <p:cNvSpPr>
                <a:spLocks/>
              </p:cNvSpPr>
              <p:nvPr/>
            </p:nvSpPr>
            <p:spPr bwMode="auto">
              <a:xfrm>
                <a:off x="6893" y="2242"/>
                <a:ext cx="315" cy="409"/>
              </a:xfrm>
              <a:custGeom>
                <a:avLst/>
                <a:gdLst>
                  <a:gd name="T0" fmla="*/ 1 w 630"/>
                  <a:gd name="T1" fmla="*/ 1 h 817"/>
                  <a:gd name="T2" fmla="*/ 1 w 630"/>
                  <a:gd name="T3" fmla="*/ 1 h 817"/>
                  <a:gd name="T4" fmla="*/ 1 w 630"/>
                  <a:gd name="T5" fmla="*/ 1 h 817"/>
                  <a:gd name="T6" fmla="*/ 1 w 630"/>
                  <a:gd name="T7" fmla="*/ 2 h 817"/>
                  <a:gd name="T8" fmla="*/ 1 w 630"/>
                  <a:gd name="T9" fmla="*/ 2 h 817"/>
                  <a:gd name="T10" fmla="*/ 1 w 630"/>
                  <a:gd name="T11" fmla="*/ 2 h 817"/>
                  <a:gd name="T12" fmla="*/ 1 w 630"/>
                  <a:gd name="T13" fmla="*/ 2 h 817"/>
                  <a:gd name="T14" fmla="*/ 1 w 630"/>
                  <a:gd name="T15" fmla="*/ 2 h 817"/>
                  <a:gd name="T16" fmla="*/ 1 w 630"/>
                  <a:gd name="T17" fmla="*/ 2 h 817"/>
                  <a:gd name="T18" fmla="*/ 1 w 630"/>
                  <a:gd name="T19" fmla="*/ 1 h 817"/>
                  <a:gd name="T20" fmla="*/ 2 w 630"/>
                  <a:gd name="T21" fmla="*/ 1 h 817"/>
                  <a:gd name="T22" fmla="*/ 2 w 630"/>
                  <a:gd name="T23" fmla="*/ 1 h 817"/>
                  <a:gd name="T24" fmla="*/ 1 w 630"/>
                  <a:gd name="T25" fmla="*/ 1 h 817"/>
                  <a:gd name="T26" fmla="*/ 2 w 630"/>
                  <a:gd name="T27" fmla="*/ 1 h 817"/>
                  <a:gd name="T28" fmla="*/ 2 w 630"/>
                  <a:gd name="T29" fmla="*/ 1 h 817"/>
                  <a:gd name="T30" fmla="*/ 1 w 630"/>
                  <a:gd name="T31" fmla="*/ 1 h 817"/>
                  <a:gd name="T32" fmla="*/ 1 w 630"/>
                  <a:gd name="T33" fmla="*/ 1 h 817"/>
                  <a:gd name="T34" fmla="*/ 1 w 630"/>
                  <a:gd name="T35" fmla="*/ 2 h 817"/>
                  <a:gd name="T36" fmla="*/ 1 w 630"/>
                  <a:gd name="T37" fmla="*/ 1 h 817"/>
                  <a:gd name="T38" fmla="*/ 1 w 630"/>
                  <a:gd name="T39" fmla="*/ 1 h 817"/>
                  <a:gd name="T40" fmla="*/ 1 w 630"/>
                  <a:gd name="T41" fmla="*/ 1 h 817"/>
                  <a:gd name="T42" fmla="*/ 1 w 630"/>
                  <a:gd name="T43" fmla="*/ 1 h 817"/>
                  <a:gd name="T44" fmla="*/ 1 w 630"/>
                  <a:gd name="T45" fmla="*/ 1 h 817"/>
                  <a:gd name="T46" fmla="*/ 1 w 630"/>
                  <a:gd name="T47" fmla="*/ 1 h 817"/>
                  <a:gd name="T48" fmla="*/ 1 w 630"/>
                  <a:gd name="T49" fmla="*/ 1 h 817"/>
                  <a:gd name="T50" fmla="*/ 1 w 630"/>
                  <a:gd name="T51" fmla="*/ 1 h 817"/>
                  <a:gd name="T52" fmla="*/ 1 w 630"/>
                  <a:gd name="T53" fmla="*/ 1 h 817"/>
                  <a:gd name="T54" fmla="*/ 1 w 630"/>
                  <a:gd name="T55" fmla="*/ 1 h 817"/>
                  <a:gd name="T56" fmla="*/ 1 w 630"/>
                  <a:gd name="T57" fmla="*/ 1 h 817"/>
                  <a:gd name="T58" fmla="*/ 1 w 630"/>
                  <a:gd name="T59" fmla="*/ 1 h 817"/>
                  <a:gd name="T60" fmla="*/ 1 w 630"/>
                  <a:gd name="T61" fmla="*/ 1 h 817"/>
                  <a:gd name="T62" fmla="*/ 1 w 630"/>
                  <a:gd name="T63" fmla="*/ 1 h 817"/>
                  <a:gd name="T64" fmla="*/ 1 w 630"/>
                  <a:gd name="T65" fmla="*/ 1 h 817"/>
                  <a:gd name="T66" fmla="*/ 1 w 630"/>
                  <a:gd name="T67" fmla="*/ 1 h 817"/>
                  <a:gd name="T68" fmla="*/ 1 w 630"/>
                  <a:gd name="T69" fmla="*/ 1 h 817"/>
                  <a:gd name="T70" fmla="*/ 1 w 630"/>
                  <a:gd name="T71" fmla="*/ 1 h 817"/>
                  <a:gd name="T72" fmla="*/ 1 w 630"/>
                  <a:gd name="T73" fmla="*/ 1 h 817"/>
                  <a:gd name="T74" fmla="*/ 1 w 630"/>
                  <a:gd name="T75" fmla="*/ 1 h 817"/>
                  <a:gd name="T76" fmla="*/ 1 w 630"/>
                  <a:gd name="T77" fmla="*/ 1 h 817"/>
                  <a:gd name="T78" fmla="*/ 1 w 630"/>
                  <a:gd name="T79" fmla="*/ 1 h 817"/>
                  <a:gd name="T80" fmla="*/ 1 w 630"/>
                  <a:gd name="T81" fmla="*/ 1 h 817"/>
                  <a:gd name="T82" fmla="*/ 1 w 630"/>
                  <a:gd name="T83" fmla="*/ 1 h 817"/>
                  <a:gd name="T84" fmla="*/ 1 w 630"/>
                  <a:gd name="T85" fmla="*/ 1 h 817"/>
                  <a:gd name="T86" fmla="*/ 1 w 630"/>
                  <a:gd name="T87" fmla="*/ 1 h 817"/>
                  <a:gd name="T88" fmla="*/ 1 w 630"/>
                  <a:gd name="T89" fmla="*/ 1 h 817"/>
                  <a:gd name="T90" fmla="*/ 1 w 630"/>
                  <a:gd name="T91" fmla="*/ 1 h 817"/>
                  <a:gd name="T92" fmla="*/ 1 w 630"/>
                  <a:gd name="T93" fmla="*/ 1 h 817"/>
                  <a:gd name="T94" fmla="*/ 1 w 630"/>
                  <a:gd name="T95" fmla="*/ 1 h 817"/>
                  <a:gd name="T96" fmla="*/ 1 w 630"/>
                  <a:gd name="T97" fmla="*/ 1 h 817"/>
                  <a:gd name="T98" fmla="*/ 1 w 630"/>
                  <a:gd name="T99" fmla="*/ 1 h 817"/>
                  <a:gd name="T100" fmla="*/ 1 w 630"/>
                  <a:gd name="T101" fmla="*/ 1 h 817"/>
                  <a:gd name="T102" fmla="*/ 1 w 630"/>
                  <a:gd name="T103" fmla="*/ 1 h 817"/>
                  <a:gd name="T104" fmla="*/ 1 w 630"/>
                  <a:gd name="T105" fmla="*/ 1 h 817"/>
                  <a:gd name="T106" fmla="*/ 1 w 630"/>
                  <a:gd name="T107" fmla="*/ 1 h 8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30"/>
                  <a:gd name="T163" fmla="*/ 0 h 817"/>
                  <a:gd name="T164" fmla="*/ 630 w 630"/>
                  <a:gd name="T165" fmla="*/ 817 h 81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30" h="817">
                    <a:moveTo>
                      <a:pt x="0" y="296"/>
                    </a:moveTo>
                    <a:lnTo>
                      <a:pt x="9" y="297"/>
                    </a:lnTo>
                    <a:lnTo>
                      <a:pt x="20" y="298"/>
                    </a:lnTo>
                    <a:lnTo>
                      <a:pt x="34" y="301"/>
                    </a:lnTo>
                    <a:lnTo>
                      <a:pt x="51" y="304"/>
                    </a:lnTo>
                    <a:lnTo>
                      <a:pt x="70" y="309"/>
                    </a:lnTo>
                    <a:lnTo>
                      <a:pt x="89" y="316"/>
                    </a:lnTo>
                    <a:lnTo>
                      <a:pt x="111" y="324"/>
                    </a:lnTo>
                    <a:lnTo>
                      <a:pt x="133" y="333"/>
                    </a:lnTo>
                    <a:lnTo>
                      <a:pt x="155" y="346"/>
                    </a:lnTo>
                    <a:lnTo>
                      <a:pt x="175" y="360"/>
                    </a:lnTo>
                    <a:lnTo>
                      <a:pt x="196" y="377"/>
                    </a:lnTo>
                    <a:lnTo>
                      <a:pt x="216" y="396"/>
                    </a:lnTo>
                    <a:lnTo>
                      <a:pt x="233" y="418"/>
                    </a:lnTo>
                    <a:lnTo>
                      <a:pt x="248" y="445"/>
                    </a:lnTo>
                    <a:lnTo>
                      <a:pt x="261" y="474"/>
                    </a:lnTo>
                    <a:lnTo>
                      <a:pt x="270" y="506"/>
                    </a:lnTo>
                    <a:lnTo>
                      <a:pt x="275" y="562"/>
                    </a:lnTo>
                    <a:lnTo>
                      <a:pt x="276" y="642"/>
                    </a:lnTo>
                    <a:lnTo>
                      <a:pt x="276" y="725"/>
                    </a:lnTo>
                    <a:lnTo>
                      <a:pt x="275" y="789"/>
                    </a:lnTo>
                    <a:lnTo>
                      <a:pt x="272" y="794"/>
                    </a:lnTo>
                    <a:lnTo>
                      <a:pt x="268" y="799"/>
                    </a:lnTo>
                    <a:lnTo>
                      <a:pt x="260" y="803"/>
                    </a:lnTo>
                    <a:lnTo>
                      <a:pt x="250" y="807"/>
                    </a:lnTo>
                    <a:lnTo>
                      <a:pt x="240" y="810"/>
                    </a:lnTo>
                    <a:lnTo>
                      <a:pt x="231" y="814"/>
                    </a:lnTo>
                    <a:lnTo>
                      <a:pt x="222" y="816"/>
                    </a:lnTo>
                    <a:lnTo>
                      <a:pt x="213" y="817"/>
                    </a:lnTo>
                    <a:lnTo>
                      <a:pt x="370" y="817"/>
                    </a:lnTo>
                    <a:lnTo>
                      <a:pt x="356" y="815"/>
                    </a:lnTo>
                    <a:lnTo>
                      <a:pt x="344" y="813"/>
                    </a:lnTo>
                    <a:lnTo>
                      <a:pt x="332" y="810"/>
                    </a:lnTo>
                    <a:lnTo>
                      <a:pt x="323" y="808"/>
                    </a:lnTo>
                    <a:lnTo>
                      <a:pt x="316" y="804"/>
                    </a:lnTo>
                    <a:lnTo>
                      <a:pt x="310" y="800"/>
                    </a:lnTo>
                    <a:lnTo>
                      <a:pt x="307" y="795"/>
                    </a:lnTo>
                    <a:lnTo>
                      <a:pt x="306" y="789"/>
                    </a:lnTo>
                    <a:lnTo>
                      <a:pt x="304" y="756"/>
                    </a:lnTo>
                    <a:lnTo>
                      <a:pt x="302" y="697"/>
                    </a:lnTo>
                    <a:lnTo>
                      <a:pt x="307" y="637"/>
                    </a:lnTo>
                    <a:lnTo>
                      <a:pt x="323" y="597"/>
                    </a:lnTo>
                    <a:lnTo>
                      <a:pt x="330" y="590"/>
                    </a:lnTo>
                    <a:lnTo>
                      <a:pt x="339" y="580"/>
                    </a:lnTo>
                    <a:lnTo>
                      <a:pt x="349" y="567"/>
                    </a:lnTo>
                    <a:lnTo>
                      <a:pt x="362" y="553"/>
                    </a:lnTo>
                    <a:lnTo>
                      <a:pt x="376" y="537"/>
                    </a:lnTo>
                    <a:lnTo>
                      <a:pt x="391" y="521"/>
                    </a:lnTo>
                    <a:lnTo>
                      <a:pt x="408" y="504"/>
                    </a:lnTo>
                    <a:lnTo>
                      <a:pt x="428" y="486"/>
                    </a:lnTo>
                    <a:lnTo>
                      <a:pt x="447" y="469"/>
                    </a:lnTo>
                    <a:lnTo>
                      <a:pt x="470" y="453"/>
                    </a:lnTo>
                    <a:lnTo>
                      <a:pt x="493" y="437"/>
                    </a:lnTo>
                    <a:lnTo>
                      <a:pt x="517" y="424"/>
                    </a:lnTo>
                    <a:lnTo>
                      <a:pt x="544" y="411"/>
                    </a:lnTo>
                    <a:lnTo>
                      <a:pt x="572" y="403"/>
                    </a:lnTo>
                    <a:lnTo>
                      <a:pt x="600" y="396"/>
                    </a:lnTo>
                    <a:lnTo>
                      <a:pt x="630" y="394"/>
                    </a:lnTo>
                    <a:lnTo>
                      <a:pt x="618" y="392"/>
                    </a:lnTo>
                    <a:lnTo>
                      <a:pt x="600" y="393"/>
                    </a:lnTo>
                    <a:lnTo>
                      <a:pt x="581" y="395"/>
                    </a:lnTo>
                    <a:lnTo>
                      <a:pt x="560" y="400"/>
                    </a:lnTo>
                    <a:lnTo>
                      <a:pt x="537" y="407"/>
                    </a:lnTo>
                    <a:lnTo>
                      <a:pt x="514" y="415"/>
                    </a:lnTo>
                    <a:lnTo>
                      <a:pt x="492" y="425"/>
                    </a:lnTo>
                    <a:lnTo>
                      <a:pt x="473" y="438"/>
                    </a:lnTo>
                    <a:lnTo>
                      <a:pt x="482" y="423"/>
                    </a:lnTo>
                    <a:lnTo>
                      <a:pt x="493" y="404"/>
                    </a:lnTo>
                    <a:lnTo>
                      <a:pt x="504" y="386"/>
                    </a:lnTo>
                    <a:lnTo>
                      <a:pt x="514" y="365"/>
                    </a:lnTo>
                    <a:lnTo>
                      <a:pt x="524" y="347"/>
                    </a:lnTo>
                    <a:lnTo>
                      <a:pt x="532" y="328"/>
                    </a:lnTo>
                    <a:lnTo>
                      <a:pt x="539" y="313"/>
                    </a:lnTo>
                    <a:lnTo>
                      <a:pt x="543" y="301"/>
                    </a:lnTo>
                    <a:lnTo>
                      <a:pt x="524" y="331"/>
                    </a:lnTo>
                    <a:lnTo>
                      <a:pt x="509" y="356"/>
                    </a:lnTo>
                    <a:lnTo>
                      <a:pt x="494" y="378"/>
                    </a:lnTo>
                    <a:lnTo>
                      <a:pt x="482" y="396"/>
                    </a:lnTo>
                    <a:lnTo>
                      <a:pt x="470" y="413"/>
                    </a:lnTo>
                    <a:lnTo>
                      <a:pt x="460" y="428"/>
                    </a:lnTo>
                    <a:lnTo>
                      <a:pt x="448" y="440"/>
                    </a:lnTo>
                    <a:lnTo>
                      <a:pt x="438" y="453"/>
                    </a:lnTo>
                    <a:lnTo>
                      <a:pt x="424" y="467"/>
                    </a:lnTo>
                    <a:lnTo>
                      <a:pt x="407" y="484"/>
                    </a:lnTo>
                    <a:lnTo>
                      <a:pt x="387" y="504"/>
                    </a:lnTo>
                    <a:lnTo>
                      <a:pt x="367" y="524"/>
                    </a:lnTo>
                    <a:lnTo>
                      <a:pt x="347" y="543"/>
                    </a:lnTo>
                    <a:lnTo>
                      <a:pt x="331" y="560"/>
                    </a:lnTo>
                    <a:lnTo>
                      <a:pt x="318" y="573"/>
                    </a:lnTo>
                    <a:lnTo>
                      <a:pt x="311" y="580"/>
                    </a:lnTo>
                    <a:lnTo>
                      <a:pt x="313" y="564"/>
                    </a:lnTo>
                    <a:lnTo>
                      <a:pt x="315" y="545"/>
                    </a:lnTo>
                    <a:lnTo>
                      <a:pt x="321" y="524"/>
                    </a:lnTo>
                    <a:lnTo>
                      <a:pt x="331" y="501"/>
                    </a:lnTo>
                    <a:lnTo>
                      <a:pt x="346" y="478"/>
                    </a:lnTo>
                    <a:lnTo>
                      <a:pt x="369" y="454"/>
                    </a:lnTo>
                    <a:lnTo>
                      <a:pt x="401" y="429"/>
                    </a:lnTo>
                    <a:lnTo>
                      <a:pt x="443" y="403"/>
                    </a:lnTo>
                    <a:lnTo>
                      <a:pt x="433" y="407"/>
                    </a:lnTo>
                    <a:lnTo>
                      <a:pt x="423" y="410"/>
                    </a:lnTo>
                    <a:lnTo>
                      <a:pt x="410" y="416"/>
                    </a:lnTo>
                    <a:lnTo>
                      <a:pt x="398" y="422"/>
                    </a:lnTo>
                    <a:lnTo>
                      <a:pt x="384" y="429"/>
                    </a:lnTo>
                    <a:lnTo>
                      <a:pt x="372" y="436"/>
                    </a:lnTo>
                    <a:lnTo>
                      <a:pt x="362" y="441"/>
                    </a:lnTo>
                    <a:lnTo>
                      <a:pt x="355" y="447"/>
                    </a:lnTo>
                    <a:lnTo>
                      <a:pt x="364" y="429"/>
                    </a:lnTo>
                    <a:lnTo>
                      <a:pt x="374" y="407"/>
                    </a:lnTo>
                    <a:lnTo>
                      <a:pt x="382" y="385"/>
                    </a:lnTo>
                    <a:lnTo>
                      <a:pt x="391" y="362"/>
                    </a:lnTo>
                    <a:lnTo>
                      <a:pt x="398" y="341"/>
                    </a:lnTo>
                    <a:lnTo>
                      <a:pt x="403" y="322"/>
                    </a:lnTo>
                    <a:lnTo>
                      <a:pt x="408" y="305"/>
                    </a:lnTo>
                    <a:lnTo>
                      <a:pt x="412" y="294"/>
                    </a:lnTo>
                    <a:lnTo>
                      <a:pt x="414" y="283"/>
                    </a:lnTo>
                    <a:lnTo>
                      <a:pt x="420" y="271"/>
                    </a:lnTo>
                    <a:lnTo>
                      <a:pt x="428" y="258"/>
                    </a:lnTo>
                    <a:lnTo>
                      <a:pt x="437" y="243"/>
                    </a:lnTo>
                    <a:lnTo>
                      <a:pt x="450" y="229"/>
                    </a:lnTo>
                    <a:lnTo>
                      <a:pt x="465" y="215"/>
                    </a:lnTo>
                    <a:lnTo>
                      <a:pt x="482" y="204"/>
                    </a:lnTo>
                    <a:lnTo>
                      <a:pt x="501" y="194"/>
                    </a:lnTo>
                    <a:lnTo>
                      <a:pt x="493" y="196"/>
                    </a:lnTo>
                    <a:lnTo>
                      <a:pt x="484" y="199"/>
                    </a:lnTo>
                    <a:lnTo>
                      <a:pt x="474" y="203"/>
                    </a:lnTo>
                    <a:lnTo>
                      <a:pt x="463" y="209"/>
                    </a:lnTo>
                    <a:lnTo>
                      <a:pt x="451" y="215"/>
                    </a:lnTo>
                    <a:lnTo>
                      <a:pt x="439" y="226"/>
                    </a:lnTo>
                    <a:lnTo>
                      <a:pt x="427" y="239"/>
                    </a:lnTo>
                    <a:lnTo>
                      <a:pt x="414" y="255"/>
                    </a:lnTo>
                    <a:lnTo>
                      <a:pt x="413" y="240"/>
                    </a:lnTo>
                    <a:lnTo>
                      <a:pt x="409" y="221"/>
                    </a:lnTo>
                    <a:lnTo>
                      <a:pt x="405" y="199"/>
                    </a:lnTo>
                    <a:lnTo>
                      <a:pt x="401" y="172"/>
                    </a:lnTo>
                    <a:lnTo>
                      <a:pt x="400" y="138"/>
                    </a:lnTo>
                    <a:lnTo>
                      <a:pt x="402" y="99"/>
                    </a:lnTo>
                    <a:lnTo>
                      <a:pt x="409" y="53"/>
                    </a:lnTo>
                    <a:lnTo>
                      <a:pt x="423" y="0"/>
                    </a:lnTo>
                    <a:lnTo>
                      <a:pt x="416" y="11"/>
                    </a:lnTo>
                    <a:lnTo>
                      <a:pt x="408" y="24"/>
                    </a:lnTo>
                    <a:lnTo>
                      <a:pt x="401" y="40"/>
                    </a:lnTo>
                    <a:lnTo>
                      <a:pt x="395" y="56"/>
                    </a:lnTo>
                    <a:lnTo>
                      <a:pt x="391" y="76"/>
                    </a:lnTo>
                    <a:lnTo>
                      <a:pt x="387" y="97"/>
                    </a:lnTo>
                    <a:lnTo>
                      <a:pt x="386" y="120"/>
                    </a:lnTo>
                    <a:lnTo>
                      <a:pt x="386" y="145"/>
                    </a:lnTo>
                    <a:lnTo>
                      <a:pt x="379" y="135"/>
                    </a:lnTo>
                    <a:lnTo>
                      <a:pt x="372" y="126"/>
                    </a:lnTo>
                    <a:lnTo>
                      <a:pt x="363" y="116"/>
                    </a:lnTo>
                    <a:lnTo>
                      <a:pt x="356" y="106"/>
                    </a:lnTo>
                    <a:lnTo>
                      <a:pt x="348" y="97"/>
                    </a:lnTo>
                    <a:lnTo>
                      <a:pt x="342" y="88"/>
                    </a:lnTo>
                    <a:lnTo>
                      <a:pt x="338" y="77"/>
                    </a:lnTo>
                    <a:lnTo>
                      <a:pt x="336" y="67"/>
                    </a:lnTo>
                    <a:lnTo>
                      <a:pt x="337" y="86"/>
                    </a:lnTo>
                    <a:lnTo>
                      <a:pt x="344" y="105"/>
                    </a:lnTo>
                    <a:lnTo>
                      <a:pt x="353" y="122"/>
                    </a:lnTo>
                    <a:lnTo>
                      <a:pt x="362" y="135"/>
                    </a:lnTo>
                    <a:lnTo>
                      <a:pt x="367" y="141"/>
                    </a:lnTo>
                    <a:lnTo>
                      <a:pt x="372" y="149"/>
                    </a:lnTo>
                    <a:lnTo>
                      <a:pt x="378" y="158"/>
                    </a:lnTo>
                    <a:lnTo>
                      <a:pt x="383" y="169"/>
                    </a:lnTo>
                    <a:lnTo>
                      <a:pt x="387" y="184"/>
                    </a:lnTo>
                    <a:lnTo>
                      <a:pt x="392" y="203"/>
                    </a:lnTo>
                    <a:lnTo>
                      <a:pt x="394" y="226"/>
                    </a:lnTo>
                    <a:lnTo>
                      <a:pt x="397" y="255"/>
                    </a:lnTo>
                    <a:lnTo>
                      <a:pt x="394" y="283"/>
                    </a:lnTo>
                    <a:lnTo>
                      <a:pt x="387" y="316"/>
                    </a:lnTo>
                    <a:lnTo>
                      <a:pt x="377" y="351"/>
                    </a:lnTo>
                    <a:lnTo>
                      <a:pt x="364" y="388"/>
                    </a:lnTo>
                    <a:lnTo>
                      <a:pt x="351" y="424"/>
                    </a:lnTo>
                    <a:lnTo>
                      <a:pt x="336" y="456"/>
                    </a:lnTo>
                    <a:lnTo>
                      <a:pt x="322" y="483"/>
                    </a:lnTo>
                    <a:lnTo>
                      <a:pt x="309" y="504"/>
                    </a:lnTo>
                    <a:lnTo>
                      <a:pt x="310" y="483"/>
                    </a:lnTo>
                    <a:lnTo>
                      <a:pt x="314" y="446"/>
                    </a:lnTo>
                    <a:lnTo>
                      <a:pt x="318" y="400"/>
                    </a:lnTo>
                    <a:lnTo>
                      <a:pt x="325" y="348"/>
                    </a:lnTo>
                    <a:lnTo>
                      <a:pt x="333" y="295"/>
                    </a:lnTo>
                    <a:lnTo>
                      <a:pt x="342" y="247"/>
                    </a:lnTo>
                    <a:lnTo>
                      <a:pt x="352" y="207"/>
                    </a:lnTo>
                    <a:lnTo>
                      <a:pt x="362" y="183"/>
                    </a:lnTo>
                    <a:lnTo>
                      <a:pt x="355" y="191"/>
                    </a:lnTo>
                    <a:lnTo>
                      <a:pt x="348" y="205"/>
                    </a:lnTo>
                    <a:lnTo>
                      <a:pt x="341" y="221"/>
                    </a:lnTo>
                    <a:lnTo>
                      <a:pt x="334" y="240"/>
                    </a:lnTo>
                    <a:lnTo>
                      <a:pt x="327" y="260"/>
                    </a:lnTo>
                    <a:lnTo>
                      <a:pt x="323" y="280"/>
                    </a:lnTo>
                    <a:lnTo>
                      <a:pt x="318" y="297"/>
                    </a:lnTo>
                    <a:lnTo>
                      <a:pt x="316" y="313"/>
                    </a:lnTo>
                    <a:lnTo>
                      <a:pt x="313" y="263"/>
                    </a:lnTo>
                    <a:lnTo>
                      <a:pt x="310" y="196"/>
                    </a:lnTo>
                    <a:lnTo>
                      <a:pt x="306" y="130"/>
                    </a:lnTo>
                    <a:lnTo>
                      <a:pt x="296" y="76"/>
                    </a:lnTo>
                    <a:lnTo>
                      <a:pt x="299" y="94"/>
                    </a:lnTo>
                    <a:lnTo>
                      <a:pt x="299" y="120"/>
                    </a:lnTo>
                    <a:lnTo>
                      <a:pt x="298" y="144"/>
                    </a:lnTo>
                    <a:lnTo>
                      <a:pt x="296" y="161"/>
                    </a:lnTo>
                    <a:lnTo>
                      <a:pt x="286" y="149"/>
                    </a:lnTo>
                    <a:lnTo>
                      <a:pt x="273" y="132"/>
                    </a:lnTo>
                    <a:lnTo>
                      <a:pt x="258" y="113"/>
                    </a:lnTo>
                    <a:lnTo>
                      <a:pt x="245" y="91"/>
                    </a:lnTo>
                    <a:lnTo>
                      <a:pt x="231" y="70"/>
                    </a:lnTo>
                    <a:lnTo>
                      <a:pt x="220" y="49"/>
                    </a:lnTo>
                    <a:lnTo>
                      <a:pt x="212" y="31"/>
                    </a:lnTo>
                    <a:lnTo>
                      <a:pt x="209" y="17"/>
                    </a:lnTo>
                    <a:lnTo>
                      <a:pt x="210" y="32"/>
                    </a:lnTo>
                    <a:lnTo>
                      <a:pt x="217" y="52"/>
                    </a:lnTo>
                    <a:lnTo>
                      <a:pt x="226" y="73"/>
                    </a:lnTo>
                    <a:lnTo>
                      <a:pt x="238" y="96"/>
                    </a:lnTo>
                    <a:lnTo>
                      <a:pt x="251" y="118"/>
                    </a:lnTo>
                    <a:lnTo>
                      <a:pt x="264" y="138"/>
                    </a:lnTo>
                    <a:lnTo>
                      <a:pt x="277" y="157"/>
                    </a:lnTo>
                    <a:lnTo>
                      <a:pt x="286" y="172"/>
                    </a:lnTo>
                    <a:lnTo>
                      <a:pt x="299" y="222"/>
                    </a:lnTo>
                    <a:lnTo>
                      <a:pt x="303" y="309"/>
                    </a:lnTo>
                    <a:lnTo>
                      <a:pt x="299" y="410"/>
                    </a:lnTo>
                    <a:lnTo>
                      <a:pt x="286" y="499"/>
                    </a:lnTo>
                    <a:lnTo>
                      <a:pt x="280" y="481"/>
                    </a:lnTo>
                    <a:lnTo>
                      <a:pt x="273" y="462"/>
                    </a:lnTo>
                    <a:lnTo>
                      <a:pt x="265" y="444"/>
                    </a:lnTo>
                    <a:lnTo>
                      <a:pt x="256" y="425"/>
                    </a:lnTo>
                    <a:lnTo>
                      <a:pt x="248" y="408"/>
                    </a:lnTo>
                    <a:lnTo>
                      <a:pt x="240" y="393"/>
                    </a:lnTo>
                    <a:lnTo>
                      <a:pt x="234" y="380"/>
                    </a:lnTo>
                    <a:lnTo>
                      <a:pt x="228" y="372"/>
                    </a:lnTo>
                    <a:lnTo>
                      <a:pt x="223" y="362"/>
                    </a:lnTo>
                    <a:lnTo>
                      <a:pt x="213" y="343"/>
                    </a:lnTo>
                    <a:lnTo>
                      <a:pt x="203" y="320"/>
                    </a:lnTo>
                    <a:lnTo>
                      <a:pt x="193" y="296"/>
                    </a:lnTo>
                    <a:lnTo>
                      <a:pt x="182" y="271"/>
                    </a:lnTo>
                    <a:lnTo>
                      <a:pt x="173" y="248"/>
                    </a:lnTo>
                    <a:lnTo>
                      <a:pt x="167" y="229"/>
                    </a:lnTo>
                    <a:lnTo>
                      <a:pt x="164" y="218"/>
                    </a:lnTo>
                    <a:lnTo>
                      <a:pt x="166" y="230"/>
                    </a:lnTo>
                    <a:lnTo>
                      <a:pt x="171" y="247"/>
                    </a:lnTo>
                    <a:lnTo>
                      <a:pt x="175" y="267"/>
                    </a:lnTo>
                    <a:lnTo>
                      <a:pt x="182" y="288"/>
                    </a:lnTo>
                    <a:lnTo>
                      <a:pt x="189" y="311"/>
                    </a:lnTo>
                    <a:lnTo>
                      <a:pt x="197" y="332"/>
                    </a:lnTo>
                    <a:lnTo>
                      <a:pt x="204" y="350"/>
                    </a:lnTo>
                    <a:lnTo>
                      <a:pt x="211" y="366"/>
                    </a:lnTo>
                    <a:lnTo>
                      <a:pt x="201" y="360"/>
                    </a:lnTo>
                    <a:lnTo>
                      <a:pt x="190" y="351"/>
                    </a:lnTo>
                    <a:lnTo>
                      <a:pt x="179" y="343"/>
                    </a:lnTo>
                    <a:lnTo>
                      <a:pt x="169" y="335"/>
                    </a:lnTo>
                    <a:lnTo>
                      <a:pt x="159" y="328"/>
                    </a:lnTo>
                    <a:lnTo>
                      <a:pt x="149" y="322"/>
                    </a:lnTo>
                    <a:lnTo>
                      <a:pt x="141" y="317"/>
                    </a:lnTo>
                    <a:lnTo>
                      <a:pt x="133" y="313"/>
                    </a:lnTo>
                    <a:lnTo>
                      <a:pt x="119" y="305"/>
                    </a:lnTo>
                    <a:lnTo>
                      <a:pt x="104" y="292"/>
                    </a:lnTo>
                    <a:lnTo>
                      <a:pt x="88" y="272"/>
                    </a:lnTo>
                    <a:lnTo>
                      <a:pt x="72" y="250"/>
                    </a:lnTo>
                    <a:lnTo>
                      <a:pt x="57" y="228"/>
                    </a:lnTo>
                    <a:lnTo>
                      <a:pt x="44" y="206"/>
                    </a:lnTo>
                    <a:lnTo>
                      <a:pt x="34" y="188"/>
                    </a:lnTo>
                    <a:lnTo>
                      <a:pt x="28" y="174"/>
                    </a:lnTo>
                    <a:lnTo>
                      <a:pt x="32" y="187"/>
                    </a:lnTo>
                    <a:lnTo>
                      <a:pt x="37" y="202"/>
                    </a:lnTo>
                    <a:lnTo>
                      <a:pt x="45" y="219"/>
                    </a:lnTo>
                    <a:lnTo>
                      <a:pt x="55" y="236"/>
                    </a:lnTo>
                    <a:lnTo>
                      <a:pt x="65" y="255"/>
                    </a:lnTo>
                    <a:lnTo>
                      <a:pt x="76" y="273"/>
                    </a:lnTo>
                    <a:lnTo>
                      <a:pt x="88" y="289"/>
                    </a:lnTo>
                    <a:lnTo>
                      <a:pt x="101" y="303"/>
                    </a:lnTo>
                    <a:lnTo>
                      <a:pt x="91" y="301"/>
                    </a:lnTo>
                    <a:lnTo>
                      <a:pt x="79" y="298"/>
                    </a:lnTo>
                    <a:lnTo>
                      <a:pt x="65" y="296"/>
                    </a:lnTo>
                    <a:lnTo>
                      <a:pt x="50" y="294"/>
                    </a:lnTo>
                    <a:lnTo>
                      <a:pt x="35" y="294"/>
                    </a:lnTo>
                    <a:lnTo>
                      <a:pt x="21" y="294"/>
                    </a:lnTo>
                    <a:lnTo>
                      <a:pt x="10" y="294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7" name="Freeform 428"/>
              <p:cNvSpPr>
                <a:spLocks/>
              </p:cNvSpPr>
              <p:nvPr/>
            </p:nvSpPr>
            <p:spPr bwMode="auto">
              <a:xfrm>
                <a:off x="6837" y="2156"/>
                <a:ext cx="433" cy="353"/>
              </a:xfrm>
              <a:custGeom>
                <a:avLst/>
                <a:gdLst>
                  <a:gd name="T0" fmla="*/ 1 w 865"/>
                  <a:gd name="T1" fmla="*/ 1 h 706"/>
                  <a:gd name="T2" fmla="*/ 2 w 865"/>
                  <a:gd name="T3" fmla="*/ 1 h 706"/>
                  <a:gd name="T4" fmla="*/ 2 w 865"/>
                  <a:gd name="T5" fmla="*/ 1 h 706"/>
                  <a:gd name="T6" fmla="*/ 2 w 865"/>
                  <a:gd name="T7" fmla="*/ 1 h 706"/>
                  <a:gd name="T8" fmla="*/ 2 w 865"/>
                  <a:gd name="T9" fmla="*/ 1 h 706"/>
                  <a:gd name="T10" fmla="*/ 2 w 865"/>
                  <a:gd name="T11" fmla="*/ 1 h 706"/>
                  <a:gd name="T12" fmla="*/ 2 w 865"/>
                  <a:gd name="T13" fmla="*/ 1 h 706"/>
                  <a:gd name="T14" fmla="*/ 2 w 865"/>
                  <a:gd name="T15" fmla="*/ 1 h 706"/>
                  <a:gd name="T16" fmla="*/ 2 w 865"/>
                  <a:gd name="T17" fmla="*/ 1 h 706"/>
                  <a:gd name="T18" fmla="*/ 2 w 865"/>
                  <a:gd name="T19" fmla="*/ 1 h 706"/>
                  <a:gd name="T20" fmla="*/ 1 w 865"/>
                  <a:gd name="T21" fmla="*/ 1 h 706"/>
                  <a:gd name="T22" fmla="*/ 1 w 865"/>
                  <a:gd name="T23" fmla="*/ 1 h 706"/>
                  <a:gd name="T24" fmla="*/ 1 w 865"/>
                  <a:gd name="T25" fmla="*/ 1 h 706"/>
                  <a:gd name="T26" fmla="*/ 1 w 865"/>
                  <a:gd name="T27" fmla="*/ 1 h 706"/>
                  <a:gd name="T28" fmla="*/ 1 w 865"/>
                  <a:gd name="T29" fmla="*/ 1 h 706"/>
                  <a:gd name="T30" fmla="*/ 1 w 865"/>
                  <a:gd name="T31" fmla="*/ 1 h 706"/>
                  <a:gd name="T32" fmla="*/ 1 w 865"/>
                  <a:gd name="T33" fmla="*/ 1 h 706"/>
                  <a:gd name="T34" fmla="*/ 2 w 865"/>
                  <a:gd name="T35" fmla="*/ 1 h 706"/>
                  <a:gd name="T36" fmla="*/ 2 w 865"/>
                  <a:gd name="T37" fmla="*/ 1 h 706"/>
                  <a:gd name="T38" fmla="*/ 2 w 865"/>
                  <a:gd name="T39" fmla="*/ 1 h 706"/>
                  <a:gd name="T40" fmla="*/ 2 w 865"/>
                  <a:gd name="T41" fmla="*/ 1 h 706"/>
                  <a:gd name="T42" fmla="*/ 2 w 865"/>
                  <a:gd name="T43" fmla="*/ 1 h 706"/>
                  <a:gd name="T44" fmla="*/ 2 w 865"/>
                  <a:gd name="T45" fmla="*/ 1 h 706"/>
                  <a:gd name="T46" fmla="*/ 2 w 865"/>
                  <a:gd name="T47" fmla="*/ 1 h 706"/>
                  <a:gd name="T48" fmla="*/ 2 w 865"/>
                  <a:gd name="T49" fmla="*/ 1 h 706"/>
                  <a:gd name="T50" fmla="*/ 2 w 865"/>
                  <a:gd name="T51" fmla="*/ 1 h 706"/>
                  <a:gd name="T52" fmla="*/ 2 w 865"/>
                  <a:gd name="T53" fmla="*/ 1 h 706"/>
                  <a:gd name="T54" fmla="*/ 2 w 865"/>
                  <a:gd name="T55" fmla="*/ 1 h 706"/>
                  <a:gd name="T56" fmla="*/ 2 w 865"/>
                  <a:gd name="T57" fmla="*/ 2 h 706"/>
                  <a:gd name="T58" fmla="*/ 2 w 865"/>
                  <a:gd name="T59" fmla="*/ 2 h 706"/>
                  <a:gd name="T60" fmla="*/ 2 w 865"/>
                  <a:gd name="T61" fmla="*/ 2 h 706"/>
                  <a:gd name="T62" fmla="*/ 2 w 865"/>
                  <a:gd name="T63" fmla="*/ 2 h 706"/>
                  <a:gd name="T64" fmla="*/ 2 w 865"/>
                  <a:gd name="T65" fmla="*/ 2 h 706"/>
                  <a:gd name="T66" fmla="*/ 2 w 865"/>
                  <a:gd name="T67" fmla="*/ 2 h 706"/>
                  <a:gd name="T68" fmla="*/ 2 w 865"/>
                  <a:gd name="T69" fmla="*/ 2 h 706"/>
                  <a:gd name="T70" fmla="*/ 2 w 865"/>
                  <a:gd name="T71" fmla="*/ 2 h 706"/>
                  <a:gd name="T72" fmla="*/ 1 w 865"/>
                  <a:gd name="T73" fmla="*/ 2 h 706"/>
                  <a:gd name="T74" fmla="*/ 1 w 865"/>
                  <a:gd name="T75" fmla="*/ 2 h 706"/>
                  <a:gd name="T76" fmla="*/ 1 w 865"/>
                  <a:gd name="T77" fmla="*/ 2 h 706"/>
                  <a:gd name="T78" fmla="*/ 1 w 865"/>
                  <a:gd name="T79" fmla="*/ 2 h 706"/>
                  <a:gd name="T80" fmla="*/ 1 w 865"/>
                  <a:gd name="T81" fmla="*/ 2 h 706"/>
                  <a:gd name="T82" fmla="*/ 1 w 865"/>
                  <a:gd name="T83" fmla="*/ 2 h 706"/>
                  <a:gd name="T84" fmla="*/ 1 w 865"/>
                  <a:gd name="T85" fmla="*/ 2 h 706"/>
                  <a:gd name="T86" fmla="*/ 1 w 865"/>
                  <a:gd name="T87" fmla="*/ 2 h 706"/>
                  <a:gd name="T88" fmla="*/ 1 w 865"/>
                  <a:gd name="T89" fmla="*/ 2 h 706"/>
                  <a:gd name="T90" fmla="*/ 1 w 865"/>
                  <a:gd name="T91" fmla="*/ 2 h 706"/>
                  <a:gd name="T92" fmla="*/ 1 w 865"/>
                  <a:gd name="T93" fmla="*/ 1 h 706"/>
                  <a:gd name="T94" fmla="*/ 1 w 865"/>
                  <a:gd name="T95" fmla="*/ 1 h 706"/>
                  <a:gd name="T96" fmla="*/ 1 w 865"/>
                  <a:gd name="T97" fmla="*/ 1 h 706"/>
                  <a:gd name="T98" fmla="*/ 1 w 865"/>
                  <a:gd name="T99" fmla="*/ 1 h 706"/>
                  <a:gd name="T100" fmla="*/ 1 w 865"/>
                  <a:gd name="T101" fmla="*/ 1 h 706"/>
                  <a:gd name="T102" fmla="*/ 1 w 865"/>
                  <a:gd name="T103" fmla="*/ 1 h 706"/>
                  <a:gd name="T104" fmla="*/ 1 w 865"/>
                  <a:gd name="T105" fmla="*/ 1 h 706"/>
                  <a:gd name="T106" fmla="*/ 1 w 865"/>
                  <a:gd name="T107" fmla="*/ 1 h 706"/>
                  <a:gd name="T108" fmla="*/ 1 w 865"/>
                  <a:gd name="T109" fmla="*/ 1 h 706"/>
                  <a:gd name="T110" fmla="*/ 1 w 865"/>
                  <a:gd name="T111" fmla="*/ 1 h 706"/>
                  <a:gd name="T112" fmla="*/ 1 w 865"/>
                  <a:gd name="T113" fmla="*/ 1 h 706"/>
                  <a:gd name="T114" fmla="*/ 1 w 865"/>
                  <a:gd name="T115" fmla="*/ 1 h 706"/>
                  <a:gd name="T116" fmla="*/ 1 w 865"/>
                  <a:gd name="T117" fmla="*/ 1 h 706"/>
                  <a:gd name="T118" fmla="*/ 1 w 865"/>
                  <a:gd name="T119" fmla="*/ 1 h 706"/>
                  <a:gd name="T120" fmla="*/ 1 w 865"/>
                  <a:gd name="T121" fmla="*/ 1 h 7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65"/>
                  <a:gd name="T184" fmla="*/ 0 h 706"/>
                  <a:gd name="T185" fmla="*/ 865 w 865"/>
                  <a:gd name="T186" fmla="*/ 706 h 7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65" h="706">
                    <a:moveTo>
                      <a:pt x="451" y="60"/>
                    </a:moveTo>
                    <a:lnTo>
                      <a:pt x="448" y="51"/>
                    </a:lnTo>
                    <a:lnTo>
                      <a:pt x="447" y="39"/>
                    </a:lnTo>
                    <a:lnTo>
                      <a:pt x="448" y="27"/>
                    </a:lnTo>
                    <a:lnTo>
                      <a:pt x="452" y="15"/>
                    </a:lnTo>
                    <a:lnTo>
                      <a:pt x="458" y="5"/>
                    </a:lnTo>
                    <a:lnTo>
                      <a:pt x="468" y="0"/>
                    </a:lnTo>
                    <a:lnTo>
                      <a:pt x="481" y="0"/>
                    </a:lnTo>
                    <a:lnTo>
                      <a:pt x="497" y="8"/>
                    </a:lnTo>
                    <a:lnTo>
                      <a:pt x="526" y="32"/>
                    </a:lnTo>
                    <a:lnTo>
                      <a:pt x="546" y="61"/>
                    </a:lnTo>
                    <a:lnTo>
                      <a:pt x="558" y="94"/>
                    </a:lnTo>
                    <a:lnTo>
                      <a:pt x="565" y="127"/>
                    </a:lnTo>
                    <a:lnTo>
                      <a:pt x="564" y="162"/>
                    </a:lnTo>
                    <a:lnTo>
                      <a:pt x="558" y="195"/>
                    </a:lnTo>
                    <a:lnTo>
                      <a:pt x="547" y="225"/>
                    </a:lnTo>
                    <a:lnTo>
                      <a:pt x="529" y="250"/>
                    </a:lnTo>
                    <a:lnTo>
                      <a:pt x="540" y="248"/>
                    </a:lnTo>
                    <a:lnTo>
                      <a:pt x="549" y="248"/>
                    </a:lnTo>
                    <a:lnTo>
                      <a:pt x="556" y="249"/>
                    </a:lnTo>
                    <a:lnTo>
                      <a:pt x="558" y="250"/>
                    </a:lnTo>
                    <a:lnTo>
                      <a:pt x="565" y="221"/>
                    </a:lnTo>
                    <a:lnTo>
                      <a:pt x="577" y="197"/>
                    </a:lnTo>
                    <a:lnTo>
                      <a:pt x="590" y="181"/>
                    </a:lnTo>
                    <a:lnTo>
                      <a:pt x="607" y="171"/>
                    </a:lnTo>
                    <a:lnTo>
                      <a:pt x="622" y="170"/>
                    </a:lnTo>
                    <a:lnTo>
                      <a:pt x="635" y="177"/>
                    </a:lnTo>
                    <a:lnTo>
                      <a:pt x="645" y="192"/>
                    </a:lnTo>
                    <a:lnTo>
                      <a:pt x="649" y="217"/>
                    </a:lnTo>
                    <a:lnTo>
                      <a:pt x="662" y="216"/>
                    </a:lnTo>
                    <a:lnTo>
                      <a:pt x="673" y="226"/>
                    </a:lnTo>
                    <a:lnTo>
                      <a:pt x="683" y="243"/>
                    </a:lnTo>
                    <a:lnTo>
                      <a:pt x="688" y="266"/>
                    </a:lnTo>
                    <a:lnTo>
                      <a:pt x="691" y="293"/>
                    </a:lnTo>
                    <a:lnTo>
                      <a:pt x="686" y="319"/>
                    </a:lnTo>
                    <a:lnTo>
                      <a:pt x="677" y="343"/>
                    </a:lnTo>
                    <a:lnTo>
                      <a:pt x="658" y="361"/>
                    </a:lnTo>
                    <a:lnTo>
                      <a:pt x="650" y="379"/>
                    </a:lnTo>
                    <a:lnTo>
                      <a:pt x="638" y="396"/>
                    </a:lnTo>
                    <a:lnTo>
                      <a:pt x="622" y="411"/>
                    </a:lnTo>
                    <a:lnTo>
                      <a:pt x="604" y="420"/>
                    </a:lnTo>
                    <a:lnTo>
                      <a:pt x="587" y="424"/>
                    </a:lnTo>
                    <a:lnTo>
                      <a:pt x="571" y="422"/>
                    </a:lnTo>
                    <a:lnTo>
                      <a:pt x="559" y="411"/>
                    </a:lnTo>
                    <a:lnTo>
                      <a:pt x="551" y="390"/>
                    </a:lnTo>
                    <a:lnTo>
                      <a:pt x="546" y="389"/>
                    </a:lnTo>
                    <a:lnTo>
                      <a:pt x="540" y="384"/>
                    </a:lnTo>
                    <a:lnTo>
                      <a:pt x="534" y="377"/>
                    </a:lnTo>
                    <a:lnTo>
                      <a:pt x="528" y="368"/>
                    </a:lnTo>
                    <a:lnTo>
                      <a:pt x="525" y="359"/>
                    </a:lnTo>
                    <a:lnTo>
                      <a:pt x="523" y="348"/>
                    </a:lnTo>
                    <a:lnTo>
                      <a:pt x="523" y="338"/>
                    </a:lnTo>
                    <a:lnTo>
                      <a:pt x="525" y="329"/>
                    </a:lnTo>
                    <a:lnTo>
                      <a:pt x="518" y="340"/>
                    </a:lnTo>
                    <a:lnTo>
                      <a:pt x="512" y="351"/>
                    </a:lnTo>
                    <a:lnTo>
                      <a:pt x="506" y="359"/>
                    </a:lnTo>
                    <a:lnTo>
                      <a:pt x="500" y="366"/>
                    </a:lnTo>
                    <a:lnTo>
                      <a:pt x="493" y="371"/>
                    </a:lnTo>
                    <a:lnTo>
                      <a:pt x="486" y="375"/>
                    </a:lnTo>
                    <a:lnTo>
                      <a:pt x="479" y="376"/>
                    </a:lnTo>
                    <a:lnTo>
                      <a:pt x="471" y="375"/>
                    </a:lnTo>
                    <a:lnTo>
                      <a:pt x="472" y="382"/>
                    </a:lnTo>
                    <a:lnTo>
                      <a:pt x="467" y="390"/>
                    </a:lnTo>
                    <a:lnTo>
                      <a:pt x="457" y="398"/>
                    </a:lnTo>
                    <a:lnTo>
                      <a:pt x="444" y="404"/>
                    </a:lnTo>
                    <a:lnTo>
                      <a:pt x="432" y="407"/>
                    </a:lnTo>
                    <a:lnTo>
                      <a:pt x="418" y="407"/>
                    </a:lnTo>
                    <a:lnTo>
                      <a:pt x="407" y="402"/>
                    </a:lnTo>
                    <a:lnTo>
                      <a:pt x="400" y="392"/>
                    </a:lnTo>
                    <a:lnTo>
                      <a:pt x="398" y="405"/>
                    </a:lnTo>
                    <a:lnTo>
                      <a:pt x="391" y="414"/>
                    </a:lnTo>
                    <a:lnTo>
                      <a:pt x="384" y="420"/>
                    </a:lnTo>
                    <a:lnTo>
                      <a:pt x="381" y="422"/>
                    </a:lnTo>
                    <a:lnTo>
                      <a:pt x="391" y="422"/>
                    </a:lnTo>
                    <a:lnTo>
                      <a:pt x="400" y="422"/>
                    </a:lnTo>
                    <a:lnTo>
                      <a:pt x="411" y="422"/>
                    </a:lnTo>
                    <a:lnTo>
                      <a:pt x="420" y="423"/>
                    </a:lnTo>
                    <a:lnTo>
                      <a:pt x="428" y="424"/>
                    </a:lnTo>
                    <a:lnTo>
                      <a:pt x="436" y="427"/>
                    </a:lnTo>
                    <a:lnTo>
                      <a:pt x="442" y="430"/>
                    </a:lnTo>
                    <a:lnTo>
                      <a:pt x="447" y="436"/>
                    </a:lnTo>
                    <a:lnTo>
                      <a:pt x="457" y="459"/>
                    </a:lnTo>
                    <a:lnTo>
                      <a:pt x="458" y="474"/>
                    </a:lnTo>
                    <a:lnTo>
                      <a:pt x="459" y="487"/>
                    </a:lnTo>
                    <a:lnTo>
                      <a:pt x="473" y="500"/>
                    </a:lnTo>
                    <a:lnTo>
                      <a:pt x="485" y="507"/>
                    </a:lnTo>
                    <a:lnTo>
                      <a:pt x="496" y="510"/>
                    </a:lnTo>
                    <a:lnTo>
                      <a:pt x="506" y="510"/>
                    </a:lnTo>
                    <a:lnTo>
                      <a:pt x="516" y="507"/>
                    </a:lnTo>
                    <a:lnTo>
                      <a:pt x="524" y="504"/>
                    </a:lnTo>
                    <a:lnTo>
                      <a:pt x="531" y="498"/>
                    </a:lnTo>
                    <a:lnTo>
                      <a:pt x="535" y="492"/>
                    </a:lnTo>
                    <a:lnTo>
                      <a:pt x="536" y="485"/>
                    </a:lnTo>
                    <a:lnTo>
                      <a:pt x="536" y="470"/>
                    </a:lnTo>
                    <a:lnTo>
                      <a:pt x="539" y="453"/>
                    </a:lnTo>
                    <a:lnTo>
                      <a:pt x="546" y="440"/>
                    </a:lnTo>
                    <a:lnTo>
                      <a:pt x="562" y="436"/>
                    </a:lnTo>
                    <a:lnTo>
                      <a:pt x="572" y="437"/>
                    </a:lnTo>
                    <a:lnTo>
                      <a:pt x="582" y="438"/>
                    </a:lnTo>
                    <a:lnTo>
                      <a:pt x="590" y="440"/>
                    </a:lnTo>
                    <a:lnTo>
                      <a:pt x="597" y="440"/>
                    </a:lnTo>
                    <a:lnTo>
                      <a:pt x="604" y="440"/>
                    </a:lnTo>
                    <a:lnTo>
                      <a:pt x="610" y="439"/>
                    </a:lnTo>
                    <a:lnTo>
                      <a:pt x="615" y="437"/>
                    </a:lnTo>
                    <a:lnTo>
                      <a:pt x="619" y="434"/>
                    </a:lnTo>
                    <a:lnTo>
                      <a:pt x="625" y="428"/>
                    </a:lnTo>
                    <a:lnTo>
                      <a:pt x="633" y="419"/>
                    </a:lnTo>
                    <a:lnTo>
                      <a:pt x="643" y="408"/>
                    </a:lnTo>
                    <a:lnTo>
                      <a:pt x="655" y="398"/>
                    </a:lnTo>
                    <a:lnTo>
                      <a:pt x="668" y="390"/>
                    </a:lnTo>
                    <a:lnTo>
                      <a:pt x="681" y="385"/>
                    </a:lnTo>
                    <a:lnTo>
                      <a:pt x="695" y="384"/>
                    </a:lnTo>
                    <a:lnTo>
                      <a:pt x="708" y="390"/>
                    </a:lnTo>
                    <a:lnTo>
                      <a:pt x="723" y="411"/>
                    </a:lnTo>
                    <a:lnTo>
                      <a:pt x="724" y="434"/>
                    </a:lnTo>
                    <a:lnTo>
                      <a:pt x="716" y="454"/>
                    </a:lnTo>
                    <a:lnTo>
                      <a:pt x="708" y="468"/>
                    </a:lnTo>
                    <a:lnTo>
                      <a:pt x="715" y="467"/>
                    </a:lnTo>
                    <a:lnTo>
                      <a:pt x="721" y="465"/>
                    </a:lnTo>
                    <a:lnTo>
                      <a:pt x="726" y="465"/>
                    </a:lnTo>
                    <a:lnTo>
                      <a:pt x="733" y="464"/>
                    </a:lnTo>
                    <a:lnTo>
                      <a:pt x="739" y="465"/>
                    </a:lnTo>
                    <a:lnTo>
                      <a:pt x="745" y="466"/>
                    </a:lnTo>
                    <a:lnTo>
                      <a:pt x="751" y="467"/>
                    </a:lnTo>
                    <a:lnTo>
                      <a:pt x="756" y="470"/>
                    </a:lnTo>
                    <a:lnTo>
                      <a:pt x="757" y="453"/>
                    </a:lnTo>
                    <a:lnTo>
                      <a:pt x="761" y="434"/>
                    </a:lnTo>
                    <a:lnTo>
                      <a:pt x="770" y="419"/>
                    </a:lnTo>
                    <a:lnTo>
                      <a:pt x="789" y="412"/>
                    </a:lnTo>
                    <a:lnTo>
                      <a:pt x="800" y="413"/>
                    </a:lnTo>
                    <a:lnTo>
                      <a:pt x="809" y="417"/>
                    </a:lnTo>
                    <a:lnTo>
                      <a:pt x="816" y="424"/>
                    </a:lnTo>
                    <a:lnTo>
                      <a:pt x="822" y="432"/>
                    </a:lnTo>
                    <a:lnTo>
                      <a:pt x="825" y="442"/>
                    </a:lnTo>
                    <a:lnTo>
                      <a:pt x="828" y="450"/>
                    </a:lnTo>
                    <a:lnTo>
                      <a:pt x="828" y="459"/>
                    </a:lnTo>
                    <a:lnTo>
                      <a:pt x="825" y="466"/>
                    </a:lnTo>
                    <a:lnTo>
                      <a:pt x="840" y="459"/>
                    </a:lnTo>
                    <a:lnTo>
                      <a:pt x="853" y="466"/>
                    </a:lnTo>
                    <a:lnTo>
                      <a:pt x="862" y="482"/>
                    </a:lnTo>
                    <a:lnTo>
                      <a:pt x="865" y="505"/>
                    </a:lnTo>
                    <a:lnTo>
                      <a:pt x="861" y="532"/>
                    </a:lnTo>
                    <a:lnTo>
                      <a:pt x="848" y="560"/>
                    </a:lnTo>
                    <a:lnTo>
                      <a:pt x="827" y="587"/>
                    </a:lnTo>
                    <a:lnTo>
                      <a:pt x="793" y="610"/>
                    </a:lnTo>
                    <a:lnTo>
                      <a:pt x="798" y="616"/>
                    </a:lnTo>
                    <a:lnTo>
                      <a:pt x="797" y="626"/>
                    </a:lnTo>
                    <a:lnTo>
                      <a:pt x="789" y="640"/>
                    </a:lnTo>
                    <a:lnTo>
                      <a:pt x="775" y="655"/>
                    </a:lnTo>
                    <a:lnTo>
                      <a:pt x="755" y="669"/>
                    </a:lnTo>
                    <a:lnTo>
                      <a:pt x="731" y="683"/>
                    </a:lnTo>
                    <a:lnTo>
                      <a:pt x="701" y="692"/>
                    </a:lnTo>
                    <a:lnTo>
                      <a:pt x="666" y="698"/>
                    </a:lnTo>
                    <a:lnTo>
                      <a:pt x="635" y="698"/>
                    </a:lnTo>
                    <a:lnTo>
                      <a:pt x="616" y="693"/>
                    </a:lnTo>
                    <a:lnTo>
                      <a:pt x="605" y="685"/>
                    </a:lnTo>
                    <a:lnTo>
                      <a:pt x="603" y="676"/>
                    </a:lnTo>
                    <a:lnTo>
                      <a:pt x="607" y="665"/>
                    </a:lnTo>
                    <a:lnTo>
                      <a:pt x="616" y="656"/>
                    </a:lnTo>
                    <a:lnTo>
                      <a:pt x="627" y="649"/>
                    </a:lnTo>
                    <a:lnTo>
                      <a:pt x="641" y="647"/>
                    </a:lnTo>
                    <a:lnTo>
                      <a:pt x="634" y="641"/>
                    </a:lnTo>
                    <a:lnTo>
                      <a:pt x="628" y="632"/>
                    </a:lnTo>
                    <a:lnTo>
                      <a:pt x="624" y="621"/>
                    </a:lnTo>
                    <a:lnTo>
                      <a:pt x="620" y="609"/>
                    </a:lnTo>
                    <a:lnTo>
                      <a:pt x="619" y="597"/>
                    </a:lnTo>
                    <a:lnTo>
                      <a:pt x="622" y="586"/>
                    </a:lnTo>
                    <a:lnTo>
                      <a:pt x="627" y="575"/>
                    </a:lnTo>
                    <a:lnTo>
                      <a:pt x="637" y="568"/>
                    </a:lnTo>
                    <a:lnTo>
                      <a:pt x="627" y="567"/>
                    </a:lnTo>
                    <a:lnTo>
                      <a:pt x="620" y="567"/>
                    </a:lnTo>
                    <a:lnTo>
                      <a:pt x="614" y="567"/>
                    </a:lnTo>
                    <a:lnTo>
                      <a:pt x="609" y="567"/>
                    </a:lnTo>
                    <a:lnTo>
                      <a:pt x="604" y="570"/>
                    </a:lnTo>
                    <a:lnTo>
                      <a:pt x="601" y="571"/>
                    </a:lnTo>
                    <a:lnTo>
                      <a:pt x="596" y="574"/>
                    </a:lnTo>
                    <a:lnTo>
                      <a:pt x="593" y="578"/>
                    </a:lnTo>
                    <a:lnTo>
                      <a:pt x="582" y="588"/>
                    </a:lnTo>
                    <a:lnTo>
                      <a:pt x="567" y="600"/>
                    </a:lnTo>
                    <a:lnTo>
                      <a:pt x="550" y="609"/>
                    </a:lnTo>
                    <a:lnTo>
                      <a:pt x="531" y="617"/>
                    </a:lnTo>
                    <a:lnTo>
                      <a:pt x="512" y="619"/>
                    </a:lnTo>
                    <a:lnTo>
                      <a:pt x="496" y="616"/>
                    </a:lnTo>
                    <a:lnTo>
                      <a:pt x="485" y="604"/>
                    </a:lnTo>
                    <a:lnTo>
                      <a:pt x="478" y="583"/>
                    </a:lnTo>
                    <a:lnTo>
                      <a:pt x="467" y="581"/>
                    </a:lnTo>
                    <a:lnTo>
                      <a:pt x="456" y="579"/>
                    </a:lnTo>
                    <a:lnTo>
                      <a:pt x="444" y="578"/>
                    </a:lnTo>
                    <a:lnTo>
                      <a:pt x="434" y="578"/>
                    </a:lnTo>
                    <a:lnTo>
                      <a:pt x="424" y="580"/>
                    </a:lnTo>
                    <a:lnTo>
                      <a:pt x="414" y="582"/>
                    </a:lnTo>
                    <a:lnTo>
                      <a:pt x="405" y="588"/>
                    </a:lnTo>
                    <a:lnTo>
                      <a:pt x="397" y="595"/>
                    </a:lnTo>
                    <a:lnTo>
                      <a:pt x="389" y="603"/>
                    </a:lnTo>
                    <a:lnTo>
                      <a:pt x="382" y="609"/>
                    </a:lnTo>
                    <a:lnTo>
                      <a:pt x="374" y="615"/>
                    </a:lnTo>
                    <a:lnTo>
                      <a:pt x="366" y="618"/>
                    </a:lnTo>
                    <a:lnTo>
                      <a:pt x="358" y="620"/>
                    </a:lnTo>
                    <a:lnTo>
                      <a:pt x="350" y="621"/>
                    </a:lnTo>
                    <a:lnTo>
                      <a:pt x="343" y="621"/>
                    </a:lnTo>
                    <a:lnTo>
                      <a:pt x="336" y="619"/>
                    </a:lnTo>
                    <a:lnTo>
                      <a:pt x="337" y="631"/>
                    </a:lnTo>
                    <a:lnTo>
                      <a:pt x="336" y="644"/>
                    </a:lnTo>
                    <a:lnTo>
                      <a:pt x="331" y="661"/>
                    </a:lnTo>
                    <a:lnTo>
                      <a:pt x="323" y="676"/>
                    </a:lnTo>
                    <a:lnTo>
                      <a:pt x="313" y="689"/>
                    </a:lnTo>
                    <a:lnTo>
                      <a:pt x="301" y="700"/>
                    </a:lnTo>
                    <a:lnTo>
                      <a:pt x="286" y="706"/>
                    </a:lnTo>
                    <a:lnTo>
                      <a:pt x="270" y="706"/>
                    </a:lnTo>
                    <a:lnTo>
                      <a:pt x="247" y="699"/>
                    </a:lnTo>
                    <a:lnTo>
                      <a:pt x="228" y="689"/>
                    </a:lnTo>
                    <a:lnTo>
                      <a:pt x="212" y="678"/>
                    </a:lnTo>
                    <a:lnTo>
                      <a:pt x="199" y="664"/>
                    </a:lnTo>
                    <a:lnTo>
                      <a:pt x="189" y="650"/>
                    </a:lnTo>
                    <a:lnTo>
                      <a:pt x="183" y="635"/>
                    </a:lnTo>
                    <a:lnTo>
                      <a:pt x="182" y="620"/>
                    </a:lnTo>
                    <a:lnTo>
                      <a:pt x="185" y="605"/>
                    </a:lnTo>
                    <a:lnTo>
                      <a:pt x="177" y="606"/>
                    </a:lnTo>
                    <a:lnTo>
                      <a:pt x="169" y="603"/>
                    </a:lnTo>
                    <a:lnTo>
                      <a:pt x="162" y="598"/>
                    </a:lnTo>
                    <a:lnTo>
                      <a:pt x="155" y="591"/>
                    </a:lnTo>
                    <a:lnTo>
                      <a:pt x="149" y="583"/>
                    </a:lnTo>
                    <a:lnTo>
                      <a:pt x="146" y="574"/>
                    </a:lnTo>
                    <a:lnTo>
                      <a:pt x="144" y="565"/>
                    </a:lnTo>
                    <a:lnTo>
                      <a:pt x="146" y="556"/>
                    </a:lnTo>
                    <a:lnTo>
                      <a:pt x="133" y="556"/>
                    </a:lnTo>
                    <a:lnTo>
                      <a:pt x="120" y="553"/>
                    </a:lnTo>
                    <a:lnTo>
                      <a:pt x="105" y="549"/>
                    </a:lnTo>
                    <a:lnTo>
                      <a:pt x="92" y="541"/>
                    </a:lnTo>
                    <a:lnTo>
                      <a:pt x="79" y="532"/>
                    </a:lnTo>
                    <a:lnTo>
                      <a:pt x="71" y="520"/>
                    </a:lnTo>
                    <a:lnTo>
                      <a:pt x="65" y="506"/>
                    </a:lnTo>
                    <a:lnTo>
                      <a:pt x="65" y="492"/>
                    </a:lnTo>
                    <a:lnTo>
                      <a:pt x="44" y="490"/>
                    </a:lnTo>
                    <a:lnTo>
                      <a:pt x="26" y="482"/>
                    </a:lnTo>
                    <a:lnTo>
                      <a:pt x="11" y="470"/>
                    </a:lnTo>
                    <a:lnTo>
                      <a:pt x="3" y="455"/>
                    </a:lnTo>
                    <a:lnTo>
                      <a:pt x="0" y="442"/>
                    </a:lnTo>
                    <a:lnTo>
                      <a:pt x="3" y="429"/>
                    </a:lnTo>
                    <a:lnTo>
                      <a:pt x="15" y="421"/>
                    </a:lnTo>
                    <a:lnTo>
                      <a:pt x="34" y="420"/>
                    </a:lnTo>
                    <a:lnTo>
                      <a:pt x="33" y="402"/>
                    </a:lnTo>
                    <a:lnTo>
                      <a:pt x="35" y="383"/>
                    </a:lnTo>
                    <a:lnTo>
                      <a:pt x="41" y="361"/>
                    </a:lnTo>
                    <a:lnTo>
                      <a:pt x="50" y="339"/>
                    </a:lnTo>
                    <a:lnTo>
                      <a:pt x="62" y="319"/>
                    </a:lnTo>
                    <a:lnTo>
                      <a:pt x="76" y="302"/>
                    </a:lnTo>
                    <a:lnTo>
                      <a:pt x="93" y="291"/>
                    </a:lnTo>
                    <a:lnTo>
                      <a:pt x="111" y="285"/>
                    </a:lnTo>
                    <a:lnTo>
                      <a:pt x="111" y="268"/>
                    </a:lnTo>
                    <a:lnTo>
                      <a:pt x="120" y="251"/>
                    </a:lnTo>
                    <a:lnTo>
                      <a:pt x="134" y="238"/>
                    </a:lnTo>
                    <a:lnTo>
                      <a:pt x="154" y="228"/>
                    </a:lnTo>
                    <a:lnTo>
                      <a:pt x="174" y="226"/>
                    </a:lnTo>
                    <a:lnTo>
                      <a:pt x="191" y="231"/>
                    </a:lnTo>
                    <a:lnTo>
                      <a:pt x="204" y="247"/>
                    </a:lnTo>
                    <a:lnTo>
                      <a:pt x="209" y="275"/>
                    </a:lnTo>
                    <a:lnTo>
                      <a:pt x="219" y="273"/>
                    </a:lnTo>
                    <a:lnTo>
                      <a:pt x="228" y="275"/>
                    </a:lnTo>
                    <a:lnTo>
                      <a:pt x="236" y="277"/>
                    </a:lnTo>
                    <a:lnTo>
                      <a:pt x="244" y="283"/>
                    </a:lnTo>
                    <a:lnTo>
                      <a:pt x="250" y="290"/>
                    </a:lnTo>
                    <a:lnTo>
                      <a:pt x="254" y="299"/>
                    </a:lnTo>
                    <a:lnTo>
                      <a:pt x="257" y="309"/>
                    </a:lnTo>
                    <a:lnTo>
                      <a:pt x="255" y="322"/>
                    </a:lnTo>
                    <a:lnTo>
                      <a:pt x="255" y="333"/>
                    </a:lnTo>
                    <a:lnTo>
                      <a:pt x="258" y="343"/>
                    </a:lnTo>
                    <a:lnTo>
                      <a:pt x="263" y="351"/>
                    </a:lnTo>
                    <a:lnTo>
                      <a:pt x="270" y="356"/>
                    </a:lnTo>
                    <a:lnTo>
                      <a:pt x="278" y="361"/>
                    </a:lnTo>
                    <a:lnTo>
                      <a:pt x="286" y="363"/>
                    </a:lnTo>
                    <a:lnTo>
                      <a:pt x="295" y="364"/>
                    </a:lnTo>
                    <a:lnTo>
                      <a:pt x="303" y="363"/>
                    </a:lnTo>
                    <a:lnTo>
                      <a:pt x="290" y="349"/>
                    </a:lnTo>
                    <a:lnTo>
                      <a:pt x="282" y="331"/>
                    </a:lnTo>
                    <a:lnTo>
                      <a:pt x="278" y="310"/>
                    </a:lnTo>
                    <a:lnTo>
                      <a:pt x="283" y="292"/>
                    </a:lnTo>
                    <a:lnTo>
                      <a:pt x="263" y="285"/>
                    </a:lnTo>
                    <a:lnTo>
                      <a:pt x="250" y="265"/>
                    </a:lnTo>
                    <a:lnTo>
                      <a:pt x="240" y="236"/>
                    </a:lnTo>
                    <a:lnTo>
                      <a:pt x="239" y="204"/>
                    </a:lnTo>
                    <a:lnTo>
                      <a:pt x="245" y="171"/>
                    </a:lnTo>
                    <a:lnTo>
                      <a:pt x="260" y="140"/>
                    </a:lnTo>
                    <a:lnTo>
                      <a:pt x="285" y="115"/>
                    </a:lnTo>
                    <a:lnTo>
                      <a:pt x="322" y="102"/>
                    </a:lnTo>
                    <a:lnTo>
                      <a:pt x="327" y="82"/>
                    </a:lnTo>
                    <a:lnTo>
                      <a:pt x="336" y="67"/>
                    </a:lnTo>
                    <a:lnTo>
                      <a:pt x="348" y="58"/>
                    </a:lnTo>
                    <a:lnTo>
                      <a:pt x="361" y="57"/>
                    </a:lnTo>
                    <a:lnTo>
                      <a:pt x="372" y="62"/>
                    </a:lnTo>
                    <a:lnTo>
                      <a:pt x="380" y="77"/>
                    </a:lnTo>
                    <a:lnTo>
                      <a:pt x="382" y="103"/>
                    </a:lnTo>
                    <a:lnTo>
                      <a:pt x="375" y="139"/>
                    </a:lnTo>
                    <a:lnTo>
                      <a:pt x="386" y="137"/>
                    </a:lnTo>
                    <a:lnTo>
                      <a:pt x="392" y="150"/>
                    </a:lnTo>
                    <a:lnTo>
                      <a:pt x="396" y="168"/>
                    </a:lnTo>
                    <a:lnTo>
                      <a:pt x="397" y="185"/>
                    </a:lnTo>
                    <a:lnTo>
                      <a:pt x="404" y="168"/>
                    </a:lnTo>
                    <a:lnTo>
                      <a:pt x="410" y="160"/>
                    </a:lnTo>
                    <a:lnTo>
                      <a:pt x="414" y="157"/>
                    </a:lnTo>
                    <a:lnTo>
                      <a:pt x="417" y="156"/>
                    </a:lnTo>
                    <a:lnTo>
                      <a:pt x="405" y="142"/>
                    </a:lnTo>
                    <a:lnTo>
                      <a:pt x="399" y="127"/>
                    </a:lnTo>
                    <a:lnTo>
                      <a:pt x="397" y="111"/>
                    </a:lnTo>
                    <a:lnTo>
                      <a:pt x="400" y="96"/>
                    </a:lnTo>
                    <a:lnTo>
                      <a:pt x="407" y="82"/>
                    </a:lnTo>
                    <a:lnTo>
                      <a:pt x="418" y="72"/>
                    </a:lnTo>
                    <a:lnTo>
                      <a:pt x="433" y="64"/>
                    </a:lnTo>
                    <a:lnTo>
                      <a:pt x="451" y="60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8" name="Freeform 429"/>
              <p:cNvSpPr>
                <a:spLocks/>
              </p:cNvSpPr>
              <p:nvPr/>
            </p:nvSpPr>
            <p:spPr bwMode="auto">
              <a:xfrm>
                <a:off x="6971" y="2531"/>
                <a:ext cx="173" cy="132"/>
              </a:xfrm>
              <a:custGeom>
                <a:avLst/>
                <a:gdLst>
                  <a:gd name="T0" fmla="*/ 0 w 347"/>
                  <a:gd name="T1" fmla="*/ 1 h 262"/>
                  <a:gd name="T2" fmla="*/ 0 w 347"/>
                  <a:gd name="T3" fmla="*/ 1 h 262"/>
                  <a:gd name="T4" fmla="*/ 0 w 347"/>
                  <a:gd name="T5" fmla="*/ 1 h 262"/>
                  <a:gd name="T6" fmla="*/ 0 w 347"/>
                  <a:gd name="T7" fmla="*/ 1 h 262"/>
                  <a:gd name="T8" fmla="*/ 0 w 347"/>
                  <a:gd name="T9" fmla="*/ 1 h 262"/>
                  <a:gd name="T10" fmla="*/ 0 w 347"/>
                  <a:gd name="T11" fmla="*/ 1 h 262"/>
                  <a:gd name="T12" fmla="*/ 0 w 347"/>
                  <a:gd name="T13" fmla="*/ 1 h 262"/>
                  <a:gd name="T14" fmla="*/ 0 w 347"/>
                  <a:gd name="T15" fmla="*/ 1 h 262"/>
                  <a:gd name="T16" fmla="*/ 0 w 347"/>
                  <a:gd name="T17" fmla="*/ 1 h 262"/>
                  <a:gd name="T18" fmla="*/ 0 w 347"/>
                  <a:gd name="T19" fmla="*/ 1 h 262"/>
                  <a:gd name="T20" fmla="*/ 0 w 347"/>
                  <a:gd name="T21" fmla="*/ 1 h 262"/>
                  <a:gd name="T22" fmla="*/ 0 w 347"/>
                  <a:gd name="T23" fmla="*/ 1 h 262"/>
                  <a:gd name="T24" fmla="*/ 0 w 347"/>
                  <a:gd name="T25" fmla="*/ 1 h 262"/>
                  <a:gd name="T26" fmla="*/ 0 w 347"/>
                  <a:gd name="T27" fmla="*/ 1 h 262"/>
                  <a:gd name="T28" fmla="*/ 0 w 347"/>
                  <a:gd name="T29" fmla="*/ 1 h 262"/>
                  <a:gd name="T30" fmla="*/ 0 w 347"/>
                  <a:gd name="T31" fmla="*/ 1 h 262"/>
                  <a:gd name="T32" fmla="*/ 0 w 347"/>
                  <a:gd name="T33" fmla="*/ 1 h 262"/>
                  <a:gd name="T34" fmla="*/ 0 w 347"/>
                  <a:gd name="T35" fmla="*/ 1 h 262"/>
                  <a:gd name="T36" fmla="*/ 0 w 347"/>
                  <a:gd name="T37" fmla="*/ 1 h 262"/>
                  <a:gd name="T38" fmla="*/ 0 w 347"/>
                  <a:gd name="T39" fmla="*/ 1 h 262"/>
                  <a:gd name="T40" fmla="*/ 0 w 347"/>
                  <a:gd name="T41" fmla="*/ 1 h 262"/>
                  <a:gd name="T42" fmla="*/ 0 w 347"/>
                  <a:gd name="T43" fmla="*/ 1 h 262"/>
                  <a:gd name="T44" fmla="*/ 0 w 347"/>
                  <a:gd name="T45" fmla="*/ 1 h 262"/>
                  <a:gd name="T46" fmla="*/ 0 w 347"/>
                  <a:gd name="T47" fmla="*/ 1 h 262"/>
                  <a:gd name="T48" fmla="*/ 0 w 347"/>
                  <a:gd name="T49" fmla="*/ 1 h 262"/>
                  <a:gd name="T50" fmla="*/ 0 w 347"/>
                  <a:gd name="T51" fmla="*/ 1 h 262"/>
                  <a:gd name="T52" fmla="*/ 0 w 347"/>
                  <a:gd name="T53" fmla="*/ 1 h 262"/>
                  <a:gd name="T54" fmla="*/ 0 w 347"/>
                  <a:gd name="T55" fmla="*/ 1 h 262"/>
                  <a:gd name="T56" fmla="*/ 0 w 347"/>
                  <a:gd name="T57" fmla="*/ 1 h 262"/>
                  <a:gd name="T58" fmla="*/ 0 w 347"/>
                  <a:gd name="T59" fmla="*/ 1 h 262"/>
                  <a:gd name="T60" fmla="*/ 0 w 347"/>
                  <a:gd name="T61" fmla="*/ 1 h 262"/>
                  <a:gd name="T62" fmla="*/ 0 w 347"/>
                  <a:gd name="T63" fmla="*/ 1 h 262"/>
                  <a:gd name="T64" fmla="*/ 0 w 347"/>
                  <a:gd name="T65" fmla="*/ 1 h 262"/>
                  <a:gd name="T66" fmla="*/ 0 w 347"/>
                  <a:gd name="T67" fmla="*/ 1 h 262"/>
                  <a:gd name="T68" fmla="*/ 0 w 347"/>
                  <a:gd name="T69" fmla="*/ 1 h 262"/>
                  <a:gd name="T70" fmla="*/ 0 w 347"/>
                  <a:gd name="T71" fmla="*/ 1 h 262"/>
                  <a:gd name="T72" fmla="*/ 0 w 347"/>
                  <a:gd name="T73" fmla="*/ 1 h 262"/>
                  <a:gd name="T74" fmla="*/ 0 w 347"/>
                  <a:gd name="T75" fmla="*/ 1 h 262"/>
                  <a:gd name="T76" fmla="*/ 0 w 347"/>
                  <a:gd name="T77" fmla="*/ 1 h 262"/>
                  <a:gd name="T78" fmla="*/ 0 w 347"/>
                  <a:gd name="T79" fmla="*/ 1 h 262"/>
                  <a:gd name="T80" fmla="*/ 0 w 347"/>
                  <a:gd name="T81" fmla="*/ 1 h 262"/>
                  <a:gd name="T82" fmla="*/ 0 w 347"/>
                  <a:gd name="T83" fmla="*/ 1 h 262"/>
                  <a:gd name="T84" fmla="*/ 0 w 347"/>
                  <a:gd name="T85" fmla="*/ 1 h 262"/>
                  <a:gd name="T86" fmla="*/ 0 w 347"/>
                  <a:gd name="T87" fmla="*/ 1 h 262"/>
                  <a:gd name="T88" fmla="*/ 0 w 347"/>
                  <a:gd name="T89" fmla="*/ 1 h 262"/>
                  <a:gd name="T90" fmla="*/ 0 w 347"/>
                  <a:gd name="T91" fmla="*/ 1 h 262"/>
                  <a:gd name="T92" fmla="*/ 0 w 347"/>
                  <a:gd name="T93" fmla="*/ 1 h 262"/>
                  <a:gd name="T94" fmla="*/ 0 w 347"/>
                  <a:gd name="T95" fmla="*/ 1 h 262"/>
                  <a:gd name="T96" fmla="*/ 0 w 347"/>
                  <a:gd name="T97" fmla="*/ 1 h 262"/>
                  <a:gd name="T98" fmla="*/ 0 w 347"/>
                  <a:gd name="T99" fmla="*/ 1 h 262"/>
                  <a:gd name="T100" fmla="*/ 0 w 347"/>
                  <a:gd name="T101" fmla="*/ 1 h 262"/>
                  <a:gd name="T102" fmla="*/ 0 w 347"/>
                  <a:gd name="T103" fmla="*/ 1 h 262"/>
                  <a:gd name="T104" fmla="*/ 0 w 347"/>
                  <a:gd name="T105" fmla="*/ 1 h 262"/>
                  <a:gd name="T106" fmla="*/ 0 w 347"/>
                  <a:gd name="T107" fmla="*/ 1 h 262"/>
                  <a:gd name="T108" fmla="*/ 0 w 347"/>
                  <a:gd name="T109" fmla="*/ 1 h 2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7"/>
                  <a:gd name="T166" fmla="*/ 0 h 262"/>
                  <a:gd name="T167" fmla="*/ 347 w 347"/>
                  <a:gd name="T168" fmla="*/ 262 h 26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7" h="262">
                    <a:moveTo>
                      <a:pt x="119" y="51"/>
                    </a:moveTo>
                    <a:lnTo>
                      <a:pt x="119" y="57"/>
                    </a:lnTo>
                    <a:lnTo>
                      <a:pt x="119" y="64"/>
                    </a:lnTo>
                    <a:lnTo>
                      <a:pt x="121" y="72"/>
                    </a:lnTo>
                    <a:lnTo>
                      <a:pt x="123" y="79"/>
                    </a:lnTo>
                    <a:lnTo>
                      <a:pt x="128" y="88"/>
                    </a:lnTo>
                    <a:lnTo>
                      <a:pt x="135" y="96"/>
                    </a:lnTo>
                    <a:lnTo>
                      <a:pt x="144" y="106"/>
                    </a:lnTo>
                    <a:lnTo>
                      <a:pt x="157" y="115"/>
                    </a:lnTo>
                    <a:lnTo>
                      <a:pt x="168" y="124"/>
                    </a:lnTo>
                    <a:lnTo>
                      <a:pt x="176" y="132"/>
                    </a:lnTo>
                    <a:lnTo>
                      <a:pt x="181" y="140"/>
                    </a:lnTo>
                    <a:lnTo>
                      <a:pt x="183" y="148"/>
                    </a:lnTo>
                    <a:lnTo>
                      <a:pt x="183" y="156"/>
                    </a:lnTo>
                    <a:lnTo>
                      <a:pt x="183" y="163"/>
                    </a:lnTo>
                    <a:lnTo>
                      <a:pt x="181" y="170"/>
                    </a:lnTo>
                    <a:lnTo>
                      <a:pt x="180" y="176"/>
                    </a:lnTo>
                    <a:lnTo>
                      <a:pt x="173" y="161"/>
                    </a:lnTo>
                    <a:lnTo>
                      <a:pt x="160" y="148"/>
                    </a:lnTo>
                    <a:lnTo>
                      <a:pt x="145" y="138"/>
                    </a:lnTo>
                    <a:lnTo>
                      <a:pt x="128" y="129"/>
                    </a:lnTo>
                    <a:lnTo>
                      <a:pt x="109" y="119"/>
                    </a:lnTo>
                    <a:lnTo>
                      <a:pt x="92" y="109"/>
                    </a:lnTo>
                    <a:lnTo>
                      <a:pt x="76" y="97"/>
                    </a:lnTo>
                    <a:lnTo>
                      <a:pt x="64" y="83"/>
                    </a:lnTo>
                    <a:lnTo>
                      <a:pt x="68" y="93"/>
                    </a:lnTo>
                    <a:lnTo>
                      <a:pt x="75" y="103"/>
                    </a:lnTo>
                    <a:lnTo>
                      <a:pt x="84" y="112"/>
                    </a:lnTo>
                    <a:lnTo>
                      <a:pt x="94" y="119"/>
                    </a:lnTo>
                    <a:lnTo>
                      <a:pt x="85" y="118"/>
                    </a:lnTo>
                    <a:lnTo>
                      <a:pt x="74" y="116"/>
                    </a:lnTo>
                    <a:lnTo>
                      <a:pt x="60" y="114"/>
                    </a:lnTo>
                    <a:lnTo>
                      <a:pt x="45" y="110"/>
                    </a:lnTo>
                    <a:lnTo>
                      <a:pt x="31" y="107"/>
                    </a:lnTo>
                    <a:lnTo>
                      <a:pt x="17" y="102"/>
                    </a:lnTo>
                    <a:lnTo>
                      <a:pt x="7" y="97"/>
                    </a:lnTo>
                    <a:lnTo>
                      <a:pt x="0" y="92"/>
                    </a:lnTo>
                    <a:lnTo>
                      <a:pt x="3" y="96"/>
                    </a:lnTo>
                    <a:lnTo>
                      <a:pt x="10" y="102"/>
                    </a:lnTo>
                    <a:lnTo>
                      <a:pt x="19" y="107"/>
                    </a:lnTo>
                    <a:lnTo>
                      <a:pt x="31" y="112"/>
                    </a:lnTo>
                    <a:lnTo>
                      <a:pt x="45" y="118"/>
                    </a:lnTo>
                    <a:lnTo>
                      <a:pt x="61" y="123"/>
                    </a:lnTo>
                    <a:lnTo>
                      <a:pt x="79" y="126"/>
                    </a:lnTo>
                    <a:lnTo>
                      <a:pt x="99" y="130"/>
                    </a:lnTo>
                    <a:lnTo>
                      <a:pt x="117" y="134"/>
                    </a:lnTo>
                    <a:lnTo>
                      <a:pt x="133" y="141"/>
                    </a:lnTo>
                    <a:lnTo>
                      <a:pt x="146" y="149"/>
                    </a:lnTo>
                    <a:lnTo>
                      <a:pt x="155" y="160"/>
                    </a:lnTo>
                    <a:lnTo>
                      <a:pt x="162" y="170"/>
                    </a:lnTo>
                    <a:lnTo>
                      <a:pt x="167" y="179"/>
                    </a:lnTo>
                    <a:lnTo>
                      <a:pt x="169" y="189"/>
                    </a:lnTo>
                    <a:lnTo>
                      <a:pt x="169" y="195"/>
                    </a:lnTo>
                    <a:lnTo>
                      <a:pt x="169" y="202"/>
                    </a:lnTo>
                    <a:lnTo>
                      <a:pt x="169" y="212"/>
                    </a:lnTo>
                    <a:lnTo>
                      <a:pt x="168" y="222"/>
                    </a:lnTo>
                    <a:lnTo>
                      <a:pt x="166" y="234"/>
                    </a:lnTo>
                    <a:lnTo>
                      <a:pt x="160" y="244"/>
                    </a:lnTo>
                    <a:lnTo>
                      <a:pt x="153" y="252"/>
                    </a:lnTo>
                    <a:lnTo>
                      <a:pt x="142" y="259"/>
                    </a:lnTo>
                    <a:lnTo>
                      <a:pt x="127" y="261"/>
                    </a:lnTo>
                    <a:lnTo>
                      <a:pt x="133" y="262"/>
                    </a:lnTo>
                    <a:lnTo>
                      <a:pt x="139" y="262"/>
                    </a:lnTo>
                    <a:lnTo>
                      <a:pt x="145" y="261"/>
                    </a:lnTo>
                    <a:lnTo>
                      <a:pt x="151" y="261"/>
                    </a:lnTo>
                    <a:lnTo>
                      <a:pt x="157" y="260"/>
                    </a:lnTo>
                    <a:lnTo>
                      <a:pt x="161" y="260"/>
                    </a:lnTo>
                    <a:lnTo>
                      <a:pt x="165" y="259"/>
                    </a:lnTo>
                    <a:lnTo>
                      <a:pt x="168" y="258"/>
                    </a:lnTo>
                    <a:lnTo>
                      <a:pt x="173" y="257"/>
                    </a:lnTo>
                    <a:lnTo>
                      <a:pt x="180" y="258"/>
                    </a:lnTo>
                    <a:lnTo>
                      <a:pt x="189" y="259"/>
                    </a:lnTo>
                    <a:lnTo>
                      <a:pt x="199" y="260"/>
                    </a:lnTo>
                    <a:lnTo>
                      <a:pt x="209" y="261"/>
                    </a:lnTo>
                    <a:lnTo>
                      <a:pt x="220" y="262"/>
                    </a:lnTo>
                    <a:lnTo>
                      <a:pt x="229" y="262"/>
                    </a:lnTo>
                    <a:lnTo>
                      <a:pt x="237" y="261"/>
                    </a:lnTo>
                    <a:lnTo>
                      <a:pt x="228" y="260"/>
                    </a:lnTo>
                    <a:lnTo>
                      <a:pt x="220" y="257"/>
                    </a:lnTo>
                    <a:lnTo>
                      <a:pt x="212" y="253"/>
                    </a:lnTo>
                    <a:lnTo>
                      <a:pt x="205" y="247"/>
                    </a:lnTo>
                    <a:lnTo>
                      <a:pt x="200" y="240"/>
                    </a:lnTo>
                    <a:lnTo>
                      <a:pt x="197" y="232"/>
                    </a:lnTo>
                    <a:lnTo>
                      <a:pt x="196" y="222"/>
                    </a:lnTo>
                    <a:lnTo>
                      <a:pt x="197" y="209"/>
                    </a:lnTo>
                    <a:lnTo>
                      <a:pt x="199" y="195"/>
                    </a:lnTo>
                    <a:lnTo>
                      <a:pt x="201" y="179"/>
                    </a:lnTo>
                    <a:lnTo>
                      <a:pt x="207" y="162"/>
                    </a:lnTo>
                    <a:lnTo>
                      <a:pt x="216" y="146"/>
                    </a:lnTo>
                    <a:lnTo>
                      <a:pt x="230" y="131"/>
                    </a:lnTo>
                    <a:lnTo>
                      <a:pt x="251" y="119"/>
                    </a:lnTo>
                    <a:lnTo>
                      <a:pt x="280" y="111"/>
                    </a:lnTo>
                    <a:lnTo>
                      <a:pt x="317" y="108"/>
                    </a:lnTo>
                    <a:lnTo>
                      <a:pt x="312" y="107"/>
                    </a:lnTo>
                    <a:lnTo>
                      <a:pt x="305" y="106"/>
                    </a:lnTo>
                    <a:lnTo>
                      <a:pt x="297" y="106"/>
                    </a:lnTo>
                    <a:lnTo>
                      <a:pt x="288" y="106"/>
                    </a:lnTo>
                    <a:lnTo>
                      <a:pt x="280" y="107"/>
                    </a:lnTo>
                    <a:lnTo>
                      <a:pt x="273" y="108"/>
                    </a:lnTo>
                    <a:lnTo>
                      <a:pt x="266" y="109"/>
                    </a:lnTo>
                    <a:lnTo>
                      <a:pt x="262" y="110"/>
                    </a:lnTo>
                    <a:lnTo>
                      <a:pt x="271" y="107"/>
                    </a:lnTo>
                    <a:lnTo>
                      <a:pt x="281" y="102"/>
                    </a:lnTo>
                    <a:lnTo>
                      <a:pt x="294" y="95"/>
                    </a:lnTo>
                    <a:lnTo>
                      <a:pt x="307" y="88"/>
                    </a:lnTo>
                    <a:lnTo>
                      <a:pt x="321" y="81"/>
                    </a:lnTo>
                    <a:lnTo>
                      <a:pt x="333" y="74"/>
                    </a:lnTo>
                    <a:lnTo>
                      <a:pt x="341" y="68"/>
                    </a:lnTo>
                    <a:lnTo>
                      <a:pt x="347" y="61"/>
                    </a:lnTo>
                    <a:lnTo>
                      <a:pt x="340" y="64"/>
                    </a:lnTo>
                    <a:lnTo>
                      <a:pt x="330" y="70"/>
                    </a:lnTo>
                    <a:lnTo>
                      <a:pt x="319" y="77"/>
                    </a:lnTo>
                    <a:lnTo>
                      <a:pt x="305" y="84"/>
                    </a:lnTo>
                    <a:lnTo>
                      <a:pt x="291" y="91"/>
                    </a:lnTo>
                    <a:lnTo>
                      <a:pt x="279" y="97"/>
                    </a:lnTo>
                    <a:lnTo>
                      <a:pt x="267" y="102"/>
                    </a:lnTo>
                    <a:lnTo>
                      <a:pt x="259" y="106"/>
                    </a:lnTo>
                    <a:lnTo>
                      <a:pt x="252" y="108"/>
                    </a:lnTo>
                    <a:lnTo>
                      <a:pt x="244" y="111"/>
                    </a:lnTo>
                    <a:lnTo>
                      <a:pt x="235" y="116"/>
                    </a:lnTo>
                    <a:lnTo>
                      <a:pt x="227" y="121"/>
                    </a:lnTo>
                    <a:lnTo>
                      <a:pt x="218" y="126"/>
                    </a:lnTo>
                    <a:lnTo>
                      <a:pt x="209" y="134"/>
                    </a:lnTo>
                    <a:lnTo>
                      <a:pt x="204" y="142"/>
                    </a:lnTo>
                    <a:lnTo>
                      <a:pt x="198" y="153"/>
                    </a:lnTo>
                    <a:lnTo>
                      <a:pt x="195" y="142"/>
                    </a:lnTo>
                    <a:lnTo>
                      <a:pt x="189" y="131"/>
                    </a:lnTo>
                    <a:lnTo>
                      <a:pt x="183" y="122"/>
                    </a:lnTo>
                    <a:lnTo>
                      <a:pt x="180" y="116"/>
                    </a:lnTo>
                    <a:lnTo>
                      <a:pt x="178" y="111"/>
                    </a:lnTo>
                    <a:lnTo>
                      <a:pt x="178" y="104"/>
                    </a:lnTo>
                    <a:lnTo>
                      <a:pt x="178" y="95"/>
                    </a:lnTo>
                    <a:lnTo>
                      <a:pt x="182" y="85"/>
                    </a:lnTo>
                    <a:lnTo>
                      <a:pt x="186" y="74"/>
                    </a:lnTo>
                    <a:lnTo>
                      <a:pt x="195" y="64"/>
                    </a:lnTo>
                    <a:lnTo>
                      <a:pt x="206" y="55"/>
                    </a:lnTo>
                    <a:lnTo>
                      <a:pt x="222" y="48"/>
                    </a:lnTo>
                    <a:lnTo>
                      <a:pt x="216" y="49"/>
                    </a:lnTo>
                    <a:lnTo>
                      <a:pt x="208" y="51"/>
                    </a:lnTo>
                    <a:lnTo>
                      <a:pt x="200" y="55"/>
                    </a:lnTo>
                    <a:lnTo>
                      <a:pt x="193" y="61"/>
                    </a:lnTo>
                    <a:lnTo>
                      <a:pt x="185" y="69"/>
                    </a:lnTo>
                    <a:lnTo>
                      <a:pt x="180" y="78"/>
                    </a:lnTo>
                    <a:lnTo>
                      <a:pt x="175" y="89"/>
                    </a:lnTo>
                    <a:lnTo>
                      <a:pt x="174" y="102"/>
                    </a:lnTo>
                    <a:lnTo>
                      <a:pt x="166" y="89"/>
                    </a:lnTo>
                    <a:lnTo>
                      <a:pt x="160" y="64"/>
                    </a:lnTo>
                    <a:lnTo>
                      <a:pt x="160" y="33"/>
                    </a:lnTo>
                    <a:lnTo>
                      <a:pt x="173" y="0"/>
                    </a:lnTo>
                    <a:lnTo>
                      <a:pt x="166" y="8"/>
                    </a:lnTo>
                    <a:lnTo>
                      <a:pt x="160" y="18"/>
                    </a:lnTo>
                    <a:lnTo>
                      <a:pt x="155" y="31"/>
                    </a:lnTo>
                    <a:lnTo>
                      <a:pt x="153" y="44"/>
                    </a:lnTo>
                    <a:lnTo>
                      <a:pt x="152" y="61"/>
                    </a:lnTo>
                    <a:lnTo>
                      <a:pt x="154" y="78"/>
                    </a:lnTo>
                    <a:lnTo>
                      <a:pt x="160" y="95"/>
                    </a:lnTo>
                    <a:lnTo>
                      <a:pt x="170" y="115"/>
                    </a:lnTo>
                    <a:lnTo>
                      <a:pt x="162" y="109"/>
                    </a:lnTo>
                    <a:lnTo>
                      <a:pt x="154" y="104"/>
                    </a:lnTo>
                    <a:lnTo>
                      <a:pt x="146" y="99"/>
                    </a:lnTo>
                    <a:lnTo>
                      <a:pt x="139" y="92"/>
                    </a:lnTo>
                    <a:lnTo>
                      <a:pt x="132" y="84"/>
                    </a:lnTo>
                    <a:lnTo>
                      <a:pt x="127" y="76"/>
                    </a:lnTo>
                    <a:lnTo>
                      <a:pt x="122" y="64"/>
                    </a:lnTo>
                    <a:lnTo>
                      <a:pt x="119" y="51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9" name="Freeform 430"/>
              <p:cNvSpPr>
                <a:spLocks/>
              </p:cNvSpPr>
              <p:nvPr/>
            </p:nvSpPr>
            <p:spPr bwMode="auto">
              <a:xfrm>
                <a:off x="6913" y="2479"/>
                <a:ext cx="273" cy="150"/>
              </a:xfrm>
              <a:custGeom>
                <a:avLst/>
                <a:gdLst>
                  <a:gd name="T0" fmla="*/ 1 w 544"/>
                  <a:gd name="T1" fmla="*/ 1 h 298"/>
                  <a:gd name="T2" fmla="*/ 1 w 544"/>
                  <a:gd name="T3" fmla="*/ 1 h 298"/>
                  <a:gd name="T4" fmla="*/ 1 w 544"/>
                  <a:gd name="T5" fmla="*/ 1 h 298"/>
                  <a:gd name="T6" fmla="*/ 1 w 544"/>
                  <a:gd name="T7" fmla="*/ 1 h 298"/>
                  <a:gd name="T8" fmla="*/ 1 w 544"/>
                  <a:gd name="T9" fmla="*/ 1 h 298"/>
                  <a:gd name="T10" fmla="*/ 1 w 544"/>
                  <a:gd name="T11" fmla="*/ 1 h 298"/>
                  <a:gd name="T12" fmla="*/ 1 w 544"/>
                  <a:gd name="T13" fmla="*/ 1 h 298"/>
                  <a:gd name="T14" fmla="*/ 1 w 544"/>
                  <a:gd name="T15" fmla="*/ 1 h 298"/>
                  <a:gd name="T16" fmla="*/ 1 w 544"/>
                  <a:gd name="T17" fmla="*/ 1 h 298"/>
                  <a:gd name="T18" fmla="*/ 1 w 544"/>
                  <a:gd name="T19" fmla="*/ 1 h 298"/>
                  <a:gd name="T20" fmla="*/ 1 w 544"/>
                  <a:gd name="T21" fmla="*/ 1 h 298"/>
                  <a:gd name="T22" fmla="*/ 1 w 544"/>
                  <a:gd name="T23" fmla="*/ 1 h 298"/>
                  <a:gd name="T24" fmla="*/ 1 w 544"/>
                  <a:gd name="T25" fmla="*/ 1 h 298"/>
                  <a:gd name="T26" fmla="*/ 1 w 544"/>
                  <a:gd name="T27" fmla="*/ 1 h 298"/>
                  <a:gd name="T28" fmla="*/ 1 w 544"/>
                  <a:gd name="T29" fmla="*/ 1 h 298"/>
                  <a:gd name="T30" fmla="*/ 1 w 544"/>
                  <a:gd name="T31" fmla="*/ 1 h 298"/>
                  <a:gd name="T32" fmla="*/ 1 w 544"/>
                  <a:gd name="T33" fmla="*/ 1 h 298"/>
                  <a:gd name="T34" fmla="*/ 1 w 544"/>
                  <a:gd name="T35" fmla="*/ 1 h 298"/>
                  <a:gd name="T36" fmla="*/ 1 w 544"/>
                  <a:gd name="T37" fmla="*/ 1 h 298"/>
                  <a:gd name="T38" fmla="*/ 1 w 544"/>
                  <a:gd name="T39" fmla="*/ 1 h 298"/>
                  <a:gd name="T40" fmla="*/ 1 w 544"/>
                  <a:gd name="T41" fmla="*/ 1 h 298"/>
                  <a:gd name="T42" fmla="*/ 1 w 544"/>
                  <a:gd name="T43" fmla="*/ 1 h 298"/>
                  <a:gd name="T44" fmla="*/ 1 w 544"/>
                  <a:gd name="T45" fmla="*/ 1 h 298"/>
                  <a:gd name="T46" fmla="*/ 1 w 544"/>
                  <a:gd name="T47" fmla="*/ 1 h 298"/>
                  <a:gd name="T48" fmla="*/ 1 w 544"/>
                  <a:gd name="T49" fmla="*/ 1 h 298"/>
                  <a:gd name="T50" fmla="*/ 1 w 544"/>
                  <a:gd name="T51" fmla="*/ 1 h 298"/>
                  <a:gd name="T52" fmla="*/ 1 w 544"/>
                  <a:gd name="T53" fmla="*/ 1 h 298"/>
                  <a:gd name="T54" fmla="*/ 1 w 544"/>
                  <a:gd name="T55" fmla="*/ 0 h 298"/>
                  <a:gd name="T56" fmla="*/ 1 w 544"/>
                  <a:gd name="T57" fmla="*/ 1 h 298"/>
                  <a:gd name="T58" fmla="*/ 1 w 544"/>
                  <a:gd name="T59" fmla="*/ 1 h 298"/>
                  <a:gd name="T60" fmla="*/ 1 w 544"/>
                  <a:gd name="T61" fmla="*/ 1 h 298"/>
                  <a:gd name="T62" fmla="*/ 1 w 544"/>
                  <a:gd name="T63" fmla="*/ 1 h 298"/>
                  <a:gd name="T64" fmla="*/ 1 w 544"/>
                  <a:gd name="T65" fmla="*/ 1 h 298"/>
                  <a:gd name="T66" fmla="*/ 1 w 544"/>
                  <a:gd name="T67" fmla="*/ 1 h 298"/>
                  <a:gd name="T68" fmla="*/ 1 w 544"/>
                  <a:gd name="T69" fmla="*/ 1 h 298"/>
                  <a:gd name="T70" fmla="*/ 1 w 544"/>
                  <a:gd name="T71" fmla="*/ 1 h 298"/>
                  <a:gd name="T72" fmla="*/ 1 w 544"/>
                  <a:gd name="T73" fmla="*/ 1 h 298"/>
                  <a:gd name="T74" fmla="*/ 1 w 544"/>
                  <a:gd name="T75" fmla="*/ 1 h 298"/>
                  <a:gd name="T76" fmla="*/ 2 w 544"/>
                  <a:gd name="T77" fmla="*/ 1 h 298"/>
                  <a:gd name="T78" fmla="*/ 2 w 544"/>
                  <a:gd name="T79" fmla="*/ 1 h 298"/>
                  <a:gd name="T80" fmla="*/ 2 w 544"/>
                  <a:gd name="T81" fmla="*/ 1 h 298"/>
                  <a:gd name="T82" fmla="*/ 2 w 544"/>
                  <a:gd name="T83" fmla="*/ 1 h 298"/>
                  <a:gd name="T84" fmla="*/ 2 w 544"/>
                  <a:gd name="T85" fmla="*/ 1 h 298"/>
                  <a:gd name="T86" fmla="*/ 1 w 544"/>
                  <a:gd name="T87" fmla="*/ 1 h 298"/>
                  <a:gd name="T88" fmla="*/ 1 w 544"/>
                  <a:gd name="T89" fmla="*/ 1 h 298"/>
                  <a:gd name="T90" fmla="*/ 1 w 544"/>
                  <a:gd name="T91" fmla="*/ 1 h 298"/>
                  <a:gd name="T92" fmla="*/ 1 w 544"/>
                  <a:gd name="T93" fmla="*/ 1 h 298"/>
                  <a:gd name="T94" fmla="*/ 1 w 544"/>
                  <a:gd name="T95" fmla="*/ 1 h 298"/>
                  <a:gd name="T96" fmla="*/ 1 w 544"/>
                  <a:gd name="T97" fmla="*/ 1 h 298"/>
                  <a:gd name="T98" fmla="*/ 1 w 544"/>
                  <a:gd name="T99" fmla="*/ 1 h 298"/>
                  <a:gd name="T100" fmla="*/ 1 w 544"/>
                  <a:gd name="T101" fmla="*/ 1 h 298"/>
                  <a:gd name="T102" fmla="*/ 1 w 544"/>
                  <a:gd name="T103" fmla="*/ 1 h 298"/>
                  <a:gd name="T104" fmla="*/ 1 w 544"/>
                  <a:gd name="T105" fmla="*/ 1 h 298"/>
                  <a:gd name="T106" fmla="*/ 1 w 544"/>
                  <a:gd name="T107" fmla="*/ 1 h 298"/>
                  <a:gd name="T108" fmla="*/ 1 w 544"/>
                  <a:gd name="T109" fmla="*/ 1 h 2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4"/>
                  <a:gd name="T166" fmla="*/ 0 h 298"/>
                  <a:gd name="T167" fmla="*/ 544 w 544"/>
                  <a:gd name="T168" fmla="*/ 298 h 2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4" h="298">
                    <a:moveTo>
                      <a:pt x="255" y="183"/>
                    </a:moveTo>
                    <a:lnTo>
                      <a:pt x="251" y="183"/>
                    </a:lnTo>
                    <a:lnTo>
                      <a:pt x="246" y="183"/>
                    </a:lnTo>
                    <a:lnTo>
                      <a:pt x="242" y="184"/>
                    </a:lnTo>
                    <a:lnTo>
                      <a:pt x="237" y="185"/>
                    </a:lnTo>
                    <a:lnTo>
                      <a:pt x="232" y="188"/>
                    </a:lnTo>
                    <a:lnTo>
                      <a:pt x="228" y="191"/>
                    </a:lnTo>
                    <a:lnTo>
                      <a:pt x="224" y="195"/>
                    </a:lnTo>
                    <a:lnTo>
                      <a:pt x="221" y="199"/>
                    </a:lnTo>
                    <a:lnTo>
                      <a:pt x="221" y="206"/>
                    </a:lnTo>
                    <a:lnTo>
                      <a:pt x="223" y="215"/>
                    </a:lnTo>
                    <a:lnTo>
                      <a:pt x="227" y="228"/>
                    </a:lnTo>
                    <a:lnTo>
                      <a:pt x="230" y="241"/>
                    </a:lnTo>
                    <a:lnTo>
                      <a:pt x="230" y="253"/>
                    </a:lnTo>
                    <a:lnTo>
                      <a:pt x="225" y="264"/>
                    </a:lnTo>
                    <a:lnTo>
                      <a:pt x="215" y="272"/>
                    </a:lnTo>
                    <a:lnTo>
                      <a:pt x="196" y="274"/>
                    </a:lnTo>
                    <a:lnTo>
                      <a:pt x="193" y="283"/>
                    </a:lnTo>
                    <a:lnTo>
                      <a:pt x="185" y="291"/>
                    </a:lnTo>
                    <a:lnTo>
                      <a:pt x="175" y="297"/>
                    </a:lnTo>
                    <a:lnTo>
                      <a:pt x="163" y="298"/>
                    </a:lnTo>
                    <a:lnTo>
                      <a:pt x="151" y="297"/>
                    </a:lnTo>
                    <a:lnTo>
                      <a:pt x="139" y="291"/>
                    </a:lnTo>
                    <a:lnTo>
                      <a:pt x="131" y="280"/>
                    </a:lnTo>
                    <a:lnTo>
                      <a:pt x="126" y="264"/>
                    </a:lnTo>
                    <a:lnTo>
                      <a:pt x="116" y="273"/>
                    </a:lnTo>
                    <a:lnTo>
                      <a:pt x="102" y="279"/>
                    </a:lnTo>
                    <a:lnTo>
                      <a:pt x="85" y="280"/>
                    </a:lnTo>
                    <a:lnTo>
                      <a:pt x="69" y="278"/>
                    </a:lnTo>
                    <a:lnTo>
                      <a:pt x="55" y="270"/>
                    </a:lnTo>
                    <a:lnTo>
                      <a:pt x="46" y="257"/>
                    </a:lnTo>
                    <a:lnTo>
                      <a:pt x="44" y="238"/>
                    </a:lnTo>
                    <a:lnTo>
                      <a:pt x="52" y="214"/>
                    </a:lnTo>
                    <a:lnTo>
                      <a:pt x="32" y="216"/>
                    </a:lnTo>
                    <a:lnTo>
                      <a:pt x="16" y="212"/>
                    </a:lnTo>
                    <a:lnTo>
                      <a:pt x="4" y="201"/>
                    </a:lnTo>
                    <a:lnTo>
                      <a:pt x="0" y="188"/>
                    </a:lnTo>
                    <a:lnTo>
                      <a:pt x="1" y="174"/>
                    </a:lnTo>
                    <a:lnTo>
                      <a:pt x="9" y="161"/>
                    </a:lnTo>
                    <a:lnTo>
                      <a:pt x="25" y="153"/>
                    </a:lnTo>
                    <a:lnTo>
                      <a:pt x="49" y="151"/>
                    </a:lnTo>
                    <a:lnTo>
                      <a:pt x="49" y="146"/>
                    </a:lnTo>
                    <a:lnTo>
                      <a:pt x="54" y="140"/>
                    </a:lnTo>
                    <a:lnTo>
                      <a:pt x="61" y="135"/>
                    </a:lnTo>
                    <a:lnTo>
                      <a:pt x="70" y="130"/>
                    </a:lnTo>
                    <a:lnTo>
                      <a:pt x="80" y="127"/>
                    </a:lnTo>
                    <a:lnTo>
                      <a:pt x="92" y="127"/>
                    </a:lnTo>
                    <a:lnTo>
                      <a:pt x="103" y="130"/>
                    </a:lnTo>
                    <a:lnTo>
                      <a:pt x="114" y="137"/>
                    </a:lnTo>
                    <a:lnTo>
                      <a:pt x="121" y="142"/>
                    </a:lnTo>
                    <a:lnTo>
                      <a:pt x="129" y="143"/>
                    </a:lnTo>
                    <a:lnTo>
                      <a:pt x="137" y="144"/>
                    </a:lnTo>
                    <a:lnTo>
                      <a:pt x="145" y="144"/>
                    </a:lnTo>
                    <a:lnTo>
                      <a:pt x="152" y="145"/>
                    </a:lnTo>
                    <a:lnTo>
                      <a:pt x="156" y="148"/>
                    </a:lnTo>
                    <a:lnTo>
                      <a:pt x="159" y="155"/>
                    </a:lnTo>
                    <a:lnTo>
                      <a:pt x="158" y="167"/>
                    </a:lnTo>
                    <a:lnTo>
                      <a:pt x="167" y="167"/>
                    </a:lnTo>
                    <a:lnTo>
                      <a:pt x="175" y="172"/>
                    </a:lnTo>
                    <a:lnTo>
                      <a:pt x="181" y="177"/>
                    </a:lnTo>
                    <a:lnTo>
                      <a:pt x="183" y="180"/>
                    </a:lnTo>
                    <a:lnTo>
                      <a:pt x="183" y="163"/>
                    </a:lnTo>
                    <a:lnTo>
                      <a:pt x="186" y="150"/>
                    </a:lnTo>
                    <a:lnTo>
                      <a:pt x="194" y="142"/>
                    </a:lnTo>
                    <a:lnTo>
                      <a:pt x="208" y="142"/>
                    </a:lnTo>
                    <a:lnTo>
                      <a:pt x="207" y="130"/>
                    </a:lnTo>
                    <a:lnTo>
                      <a:pt x="199" y="124"/>
                    </a:lnTo>
                    <a:lnTo>
                      <a:pt x="191" y="117"/>
                    </a:lnTo>
                    <a:lnTo>
                      <a:pt x="186" y="107"/>
                    </a:lnTo>
                    <a:lnTo>
                      <a:pt x="186" y="101"/>
                    </a:lnTo>
                    <a:lnTo>
                      <a:pt x="189" y="93"/>
                    </a:lnTo>
                    <a:lnTo>
                      <a:pt x="191" y="85"/>
                    </a:lnTo>
                    <a:lnTo>
                      <a:pt x="194" y="78"/>
                    </a:lnTo>
                    <a:lnTo>
                      <a:pt x="200" y="72"/>
                    </a:lnTo>
                    <a:lnTo>
                      <a:pt x="207" y="68"/>
                    </a:lnTo>
                    <a:lnTo>
                      <a:pt x="215" y="67"/>
                    </a:lnTo>
                    <a:lnTo>
                      <a:pt x="225" y="70"/>
                    </a:lnTo>
                    <a:lnTo>
                      <a:pt x="221" y="57"/>
                    </a:lnTo>
                    <a:lnTo>
                      <a:pt x="224" y="44"/>
                    </a:lnTo>
                    <a:lnTo>
                      <a:pt x="236" y="30"/>
                    </a:lnTo>
                    <a:lnTo>
                      <a:pt x="252" y="18"/>
                    </a:lnTo>
                    <a:lnTo>
                      <a:pt x="270" y="8"/>
                    </a:lnTo>
                    <a:lnTo>
                      <a:pt x="292" y="2"/>
                    </a:lnTo>
                    <a:lnTo>
                      <a:pt x="313" y="0"/>
                    </a:lnTo>
                    <a:lnTo>
                      <a:pt x="333" y="2"/>
                    </a:lnTo>
                    <a:lnTo>
                      <a:pt x="349" y="9"/>
                    </a:lnTo>
                    <a:lnTo>
                      <a:pt x="359" y="18"/>
                    </a:lnTo>
                    <a:lnTo>
                      <a:pt x="367" y="30"/>
                    </a:lnTo>
                    <a:lnTo>
                      <a:pt x="372" y="41"/>
                    </a:lnTo>
                    <a:lnTo>
                      <a:pt x="373" y="54"/>
                    </a:lnTo>
                    <a:lnTo>
                      <a:pt x="372" y="65"/>
                    </a:lnTo>
                    <a:lnTo>
                      <a:pt x="368" y="77"/>
                    </a:lnTo>
                    <a:lnTo>
                      <a:pt x="362" y="85"/>
                    </a:lnTo>
                    <a:lnTo>
                      <a:pt x="371" y="84"/>
                    </a:lnTo>
                    <a:lnTo>
                      <a:pt x="381" y="86"/>
                    </a:lnTo>
                    <a:lnTo>
                      <a:pt x="392" y="91"/>
                    </a:lnTo>
                    <a:lnTo>
                      <a:pt x="403" y="98"/>
                    </a:lnTo>
                    <a:lnTo>
                      <a:pt x="411" y="107"/>
                    </a:lnTo>
                    <a:lnTo>
                      <a:pt x="413" y="119"/>
                    </a:lnTo>
                    <a:lnTo>
                      <a:pt x="409" y="132"/>
                    </a:lnTo>
                    <a:lnTo>
                      <a:pt x="396" y="147"/>
                    </a:lnTo>
                    <a:lnTo>
                      <a:pt x="397" y="152"/>
                    </a:lnTo>
                    <a:lnTo>
                      <a:pt x="398" y="158"/>
                    </a:lnTo>
                    <a:lnTo>
                      <a:pt x="398" y="162"/>
                    </a:lnTo>
                    <a:lnTo>
                      <a:pt x="398" y="165"/>
                    </a:lnTo>
                    <a:lnTo>
                      <a:pt x="406" y="158"/>
                    </a:lnTo>
                    <a:lnTo>
                      <a:pt x="417" y="153"/>
                    </a:lnTo>
                    <a:lnTo>
                      <a:pt x="425" y="151"/>
                    </a:lnTo>
                    <a:lnTo>
                      <a:pt x="428" y="150"/>
                    </a:lnTo>
                    <a:lnTo>
                      <a:pt x="429" y="140"/>
                    </a:lnTo>
                    <a:lnTo>
                      <a:pt x="435" y="130"/>
                    </a:lnTo>
                    <a:lnTo>
                      <a:pt x="444" y="120"/>
                    </a:lnTo>
                    <a:lnTo>
                      <a:pt x="456" y="109"/>
                    </a:lnTo>
                    <a:lnTo>
                      <a:pt x="471" y="102"/>
                    </a:lnTo>
                    <a:lnTo>
                      <a:pt x="486" y="99"/>
                    </a:lnTo>
                    <a:lnTo>
                      <a:pt x="503" y="101"/>
                    </a:lnTo>
                    <a:lnTo>
                      <a:pt x="521" y="108"/>
                    </a:lnTo>
                    <a:lnTo>
                      <a:pt x="533" y="117"/>
                    </a:lnTo>
                    <a:lnTo>
                      <a:pt x="541" y="129"/>
                    </a:lnTo>
                    <a:lnTo>
                      <a:pt x="544" y="142"/>
                    </a:lnTo>
                    <a:lnTo>
                      <a:pt x="543" y="154"/>
                    </a:lnTo>
                    <a:lnTo>
                      <a:pt x="541" y="166"/>
                    </a:lnTo>
                    <a:lnTo>
                      <a:pt x="535" y="175"/>
                    </a:lnTo>
                    <a:lnTo>
                      <a:pt x="528" y="183"/>
                    </a:lnTo>
                    <a:lnTo>
                      <a:pt x="520" y="188"/>
                    </a:lnTo>
                    <a:lnTo>
                      <a:pt x="524" y="192"/>
                    </a:lnTo>
                    <a:lnTo>
                      <a:pt x="524" y="200"/>
                    </a:lnTo>
                    <a:lnTo>
                      <a:pt x="523" y="212"/>
                    </a:lnTo>
                    <a:lnTo>
                      <a:pt x="518" y="223"/>
                    </a:lnTo>
                    <a:lnTo>
                      <a:pt x="510" y="233"/>
                    </a:lnTo>
                    <a:lnTo>
                      <a:pt x="500" y="241"/>
                    </a:lnTo>
                    <a:lnTo>
                      <a:pt x="485" y="243"/>
                    </a:lnTo>
                    <a:lnTo>
                      <a:pt x="466" y="238"/>
                    </a:lnTo>
                    <a:lnTo>
                      <a:pt x="471" y="250"/>
                    </a:lnTo>
                    <a:lnTo>
                      <a:pt x="466" y="263"/>
                    </a:lnTo>
                    <a:lnTo>
                      <a:pt x="456" y="273"/>
                    </a:lnTo>
                    <a:lnTo>
                      <a:pt x="441" y="282"/>
                    </a:lnTo>
                    <a:lnTo>
                      <a:pt x="425" y="287"/>
                    </a:lnTo>
                    <a:lnTo>
                      <a:pt x="410" y="286"/>
                    </a:lnTo>
                    <a:lnTo>
                      <a:pt x="397" y="279"/>
                    </a:lnTo>
                    <a:lnTo>
                      <a:pt x="390" y="263"/>
                    </a:lnTo>
                    <a:lnTo>
                      <a:pt x="383" y="253"/>
                    </a:lnTo>
                    <a:lnTo>
                      <a:pt x="373" y="251"/>
                    </a:lnTo>
                    <a:lnTo>
                      <a:pt x="365" y="243"/>
                    </a:lnTo>
                    <a:lnTo>
                      <a:pt x="365" y="219"/>
                    </a:lnTo>
                    <a:lnTo>
                      <a:pt x="354" y="220"/>
                    </a:lnTo>
                    <a:lnTo>
                      <a:pt x="346" y="213"/>
                    </a:lnTo>
                    <a:lnTo>
                      <a:pt x="344" y="201"/>
                    </a:lnTo>
                    <a:lnTo>
                      <a:pt x="349" y="188"/>
                    </a:lnTo>
                    <a:lnTo>
                      <a:pt x="343" y="189"/>
                    </a:lnTo>
                    <a:lnTo>
                      <a:pt x="337" y="190"/>
                    </a:lnTo>
                    <a:lnTo>
                      <a:pt x="333" y="189"/>
                    </a:lnTo>
                    <a:lnTo>
                      <a:pt x="327" y="187"/>
                    </a:lnTo>
                    <a:lnTo>
                      <a:pt x="321" y="184"/>
                    </a:lnTo>
                    <a:lnTo>
                      <a:pt x="318" y="180"/>
                    </a:lnTo>
                    <a:lnTo>
                      <a:pt x="313" y="173"/>
                    </a:lnTo>
                    <a:lnTo>
                      <a:pt x="311" y="166"/>
                    </a:lnTo>
                    <a:lnTo>
                      <a:pt x="308" y="174"/>
                    </a:lnTo>
                    <a:lnTo>
                      <a:pt x="303" y="182"/>
                    </a:lnTo>
                    <a:lnTo>
                      <a:pt x="296" y="188"/>
                    </a:lnTo>
                    <a:lnTo>
                      <a:pt x="286" y="191"/>
                    </a:lnTo>
                    <a:lnTo>
                      <a:pt x="277" y="193"/>
                    </a:lnTo>
                    <a:lnTo>
                      <a:pt x="269" y="193"/>
                    </a:lnTo>
                    <a:lnTo>
                      <a:pt x="261" y="190"/>
                    </a:lnTo>
                    <a:lnTo>
                      <a:pt x="255" y="183"/>
                    </a:lnTo>
                    <a:close/>
                  </a:path>
                </a:pathLst>
              </a:custGeom>
              <a:solidFill>
                <a:srgbClr val="00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65" name="Freeform 431"/>
            <p:cNvSpPr>
              <a:spLocks/>
            </p:cNvSpPr>
            <p:nvPr/>
          </p:nvSpPr>
          <p:spPr bwMode="auto">
            <a:xfrm>
              <a:off x="5025" y="2263"/>
              <a:ext cx="135" cy="250"/>
            </a:xfrm>
            <a:custGeom>
              <a:avLst/>
              <a:gdLst>
                <a:gd name="T0" fmla="*/ 0 w 271"/>
                <a:gd name="T1" fmla="*/ 0 h 501"/>
                <a:gd name="T2" fmla="*/ 0 w 271"/>
                <a:gd name="T3" fmla="*/ 0 h 501"/>
                <a:gd name="T4" fmla="*/ 0 w 271"/>
                <a:gd name="T5" fmla="*/ 0 h 501"/>
                <a:gd name="T6" fmla="*/ 0 w 271"/>
                <a:gd name="T7" fmla="*/ 0 h 501"/>
                <a:gd name="T8" fmla="*/ 0 w 271"/>
                <a:gd name="T9" fmla="*/ 0 h 501"/>
                <a:gd name="T10" fmla="*/ 0 w 271"/>
                <a:gd name="T11" fmla="*/ 0 h 501"/>
                <a:gd name="T12" fmla="*/ 0 w 271"/>
                <a:gd name="T13" fmla="*/ 0 h 501"/>
                <a:gd name="T14" fmla="*/ 0 w 271"/>
                <a:gd name="T15" fmla="*/ 0 h 501"/>
                <a:gd name="T16" fmla="*/ 0 w 271"/>
                <a:gd name="T17" fmla="*/ 0 h 501"/>
                <a:gd name="T18" fmla="*/ 0 w 271"/>
                <a:gd name="T19" fmla="*/ 0 h 501"/>
                <a:gd name="T20" fmla="*/ 0 w 271"/>
                <a:gd name="T21" fmla="*/ 0 h 501"/>
                <a:gd name="T22" fmla="*/ 0 w 271"/>
                <a:gd name="T23" fmla="*/ 0 h 501"/>
                <a:gd name="T24" fmla="*/ 0 w 271"/>
                <a:gd name="T25" fmla="*/ 0 h 501"/>
                <a:gd name="T26" fmla="*/ 0 w 271"/>
                <a:gd name="T27" fmla="*/ 0 h 501"/>
                <a:gd name="T28" fmla="*/ 0 w 271"/>
                <a:gd name="T29" fmla="*/ 0 h 501"/>
                <a:gd name="T30" fmla="*/ 0 w 271"/>
                <a:gd name="T31" fmla="*/ 0 h 501"/>
                <a:gd name="T32" fmla="*/ 0 w 271"/>
                <a:gd name="T33" fmla="*/ 0 h 501"/>
                <a:gd name="T34" fmla="*/ 0 w 271"/>
                <a:gd name="T35" fmla="*/ 0 h 501"/>
                <a:gd name="T36" fmla="*/ 0 w 271"/>
                <a:gd name="T37" fmla="*/ 0 h 501"/>
                <a:gd name="T38" fmla="*/ 0 w 271"/>
                <a:gd name="T39" fmla="*/ 0 h 501"/>
                <a:gd name="T40" fmla="*/ 0 w 271"/>
                <a:gd name="T41" fmla="*/ 0 h 501"/>
                <a:gd name="T42" fmla="*/ 0 w 271"/>
                <a:gd name="T43" fmla="*/ 0 h 501"/>
                <a:gd name="T44" fmla="*/ 0 w 271"/>
                <a:gd name="T45" fmla="*/ 0 h 501"/>
                <a:gd name="T46" fmla="*/ 0 w 271"/>
                <a:gd name="T47" fmla="*/ 0 h 501"/>
                <a:gd name="T48" fmla="*/ 0 w 271"/>
                <a:gd name="T49" fmla="*/ 0 h 501"/>
                <a:gd name="T50" fmla="*/ 0 w 271"/>
                <a:gd name="T51" fmla="*/ 0 h 501"/>
                <a:gd name="T52" fmla="*/ 0 w 271"/>
                <a:gd name="T53" fmla="*/ 0 h 501"/>
                <a:gd name="T54" fmla="*/ 0 w 271"/>
                <a:gd name="T55" fmla="*/ 0 h 501"/>
                <a:gd name="T56" fmla="*/ 0 w 271"/>
                <a:gd name="T57" fmla="*/ 0 h 501"/>
                <a:gd name="T58" fmla="*/ 0 w 271"/>
                <a:gd name="T59" fmla="*/ 0 h 501"/>
                <a:gd name="T60" fmla="*/ 0 w 271"/>
                <a:gd name="T61" fmla="*/ 0 h 501"/>
                <a:gd name="T62" fmla="*/ 0 w 271"/>
                <a:gd name="T63" fmla="*/ 0 h 501"/>
                <a:gd name="T64" fmla="*/ 0 w 271"/>
                <a:gd name="T65" fmla="*/ 0 h 501"/>
                <a:gd name="T66" fmla="*/ 0 w 271"/>
                <a:gd name="T67" fmla="*/ 0 h 501"/>
                <a:gd name="T68" fmla="*/ 0 w 271"/>
                <a:gd name="T69" fmla="*/ 0 h 501"/>
                <a:gd name="T70" fmla="*/ 0 w 271"/>
                <a:gd name="T71" fmla="*/ 0 h 501"/>
                <a:gd name="T72" fmla="*/ 0 w 271"/>
                <a:gd name="T73" fmla="*/ 0 h 501"/>
                <a:gd name="T74" fmla="*/ 0 w 271"/>
                <a:gd name="T75" fmla="*/ 0 h 5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1"/>
                <a:gd name="T115" fmla="*/ 0 h 501"/>
                <a:gd name="T116" fmla="*/ 271 w 271"/>
                <a:gd name="T117" fmla="*/ 501 h 5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1" h="501">
                  <a:moveTo>
                    <a:pt x="141" y="26"/>
                  </a:moveTo>
                  <a:lnTo>
                    <a:pt x="139" y="13"/>
                  </a:lnTo>
                  <a:lnTo>
                    <a:pt x="134" y="4"/>
                  </a:lnTo>
                  <a:lnTo>
                    <a:pt x="126" y="0"/>
                  </a:lnTo>
                  <a:lnTo>
                    <a:pt x="118" y="3"/>
                  </a:lnTo>
                  <a:lnTo>
                    <a:pt x="110" y="14"/>
                  </a:lnTo>
                  <a:lnTo>
                    <a:pt x="102" y="36"/>
                  </a:lnTo>
                  <a:lnTo>
                    <a:pt x="97" y="70"/>
                  </a:lnTo>
                  <a:lnTo>
                    <a:pt x="95" y="115"/>
                  </a:lnTo>
                  <a:lnTo>
                    <a:pt x="92" y="104"/>
                  </a:lnTo>
                  <a:lnTo>
                    <a:pt x="89" y="95"/>
                  </a:lnTo>
                  <a:lnTo>
                    <a:pt x="83" y="88"/>
                  </a:lnTo>
                  <a:lnTo>
                    <a:pt x="76" y="86"/>
                  </a:lnTo>
                  <a:lnTo>
                    <a:pt x="69" y="89"/>
                  </a:lnTo>
                  <a:lnTo>
                    <a:pt x="61" y="98"/>
                  </a:lnTo>
                  <a:lnTo>
                    <a:pt x="54" y="117"/>
                  </a:lnTo>
                  <a:lnTo>
                    <a:pt x="49" y="146"/>
                  </a:lnTo>
                  <a:lnTo>
                    <a:pt x="45" y="147"/>
                  </a:lnTo>
                  <a:lnTo>
                    <a:pt x="40" y="149"/>
                  </a:lnTo>
                  <a:lnTo>
                    <a:pt x="34" y="156"/>
                  </a:lnTo>
                  <a:lnTo>
                    <a:pt x="28" y="166"/>
                  </a:lnTo>
                  <a:lnTo>
                    <a:pt x="23" y="184"/>
                  </a:lnTo>
                  <a:lnTo>
                    <a:pt x="20" y="207"/>
                  </a:lnTo>
                  <a:lnTo>
                    <a:pt x="20" y="238"/>
                  </a:lnTo>
                  <a:lnTo>
                    <a:pt x="22" y="278"/>
                  </a:lnTo>
                  <a:lnTo>
                    <a:pt x="21" y="277"/>
                  </a:lnTo>
                  <a:lnTo>
                    <a:pt x="18" y="274"/>
                  </a:lnTo>
                  <a:lnTo>
                    <a:pt x="12" y="272"/>
                  </a:lnTo>
                  <a:lnTo>
                    <a:pt x="7" y="276"/>
                  </a:lnTo>
                  <a:lnTo>
                    <a:pt x="3" y="285"/>
                  </a:lnTo>
                  <a:lnTo>
                    <a:pt x="0" y="304"/>
                  </a:lnTo>
                  <a:lnTo>
                    <a:pt x="0" y="335"/>
                  </a:lnTo>
                  <a:lnTo>
                    <a:pt x="5" y="381"/>
                  </a:lnTo>
                  <a:lnTo>
                    <a:pt x="13" y="427"/>
                  </a:lnTo>
                  <a:lnTo>
                    <a:pt x="23" y="458"/>
                  </a:lnTo>
                  <a:lnTo>
                    <a:pt x="35" y="478"/>
                  </a:lnTo>
                  <a:lnTo>
                    <a:pt x="49" y="488"/>
                  </a:lnTo>
                  <a:lnTo>
                    <a:pt x="63" y="491"/>
                  </a:lnTo>
                  <a:lnTo>
                    <a:pt x="76" y="490"/>
                  </a:lnTo>
                  <a:lnTo>
                    <a:pt x="88" y="488"/>
                  </a:lnTo>
                  <a:lnTo>
                    <a:pt x="99" y="486"/>
                  </a:lnTo>
                  <a:lnTo>
                    <a:pt x="110" y="490"/>
                  </a:lnTo>
                  <a:lnTo>
                    <a:pt x="126" y="495"/>
                  </a:lnTo>
                  <a:lnTo>
                    <a:pt x="144" y="498"/>
                  </a:lnTo>
                  <a:lnTo>
                    <a:pt x="165" y="501"/>
                  </a:lnTo>
                  <a:lnTo>
                    <a:pt x="186" y="501"/>
                  </a:lnTo>
                  <a:lnTo>
                    <a:pt x="204" y="497"/>
                  </a:lnTo>
                  <a:lnTo>
                    <a:pt x="220" y="491"/>
                  </a:lnTo>
                  <a:lnTo>
                    <a:pt x="230" y="481"/>
                  </a:lnTo>
                  <a:lnTo>
                    <a:pt x="234" y="480"/>
                  </a:lnTo>
                  <a:lnTo>
                    <a:pt x="240" y="468"/>
                  </a:lnTo>
                  <a:lnTo>
                    <a:pt x="247" y="451"/>
                  </a:lnTo>
                  <a:lnTo>
                    <a:pt x="254" y="428"/>
                  </a:lnTo>
                  <a:lnTo>
                    <a:pt x="261" y="402"/>
                  </a:lnTo>
                  <a:lnTo>
                    <a:pt x="266" y="374"/>
                  </a:lnTo>
                  <a:lnTo>
                    <a:pt x="270" y="346"/>
                  </a:lnTo>
                  <a:lnTo>
                    <a:pt x="271" y="322"/>
                  </a:lnTo>
                  <a:lnTo>
                    <a:pt x="268" y="287"/>
                  </a:lnTo>
                  <a:lnTo>
                    <a:pt x="259" y="271"/>
                  </a:lnTo>
                  <a:lnTo>
                    <a:pt x="250" y="271"/>
                  </a:lnTo>
                  <a:lnTo>
                    <a:pt x="243" y="281"/>
                  </a:lnTo>
                  <a:lnTo>
                    <a:pt x="244" y="246"/>
                  </a:lnTo>
                  <a:lnTo>
                    <a:pt x="242" y="213"/>
                  </a:lnTo>
                  <a:lnTo>
                    <a:pt x="239" y="180"/>
                  </a:lnTo>
                  <a:lnTo>
                    <a:pt x="233" y="154"/>
                  </a:lnTo>
                  <a:lnTo>
                    <a:pt x="226" y="134"/>
                  </a:lnTo>
                  <a:lnTo>
                    <a:pt x="218" y="124"/>
                  </a:lnTo>
                  <a:lnTo>
                    <a:pt x="211" y="125"/>
                  </a:lnTo>
                  <a:lnTo>
                    <a:pt x="205" y="141"/>
                  </a:lnTo>
                  <a:lnTo>
                    <a:pt x="205" y="117"/>
                  </a:lnTo>
                  <a:lnTo>
                    <a:pt x="200" y="90"/>
                  </a:lnTo>
                  <a:lnTo>
                    <a:pt x="190" y="63"/>
                  </a:lnTo>
                  <a:lnTo>
                    <a:pt x="180" y="37"/>
                  </a:lnTo>
                  <a:lnTo>
                    <a:pt x="167" y="19"/>
                  </a:lnTo>
                  <a:lnTo>
                    <a:pt x="156" y="9"/>
                  </a:lnTo>
                  <a:lnTo>
                    <a:pt x="147" y="10"/>
                  </a:lnTo>
                  <a:lnTo>
                    <a:pt x="141" y="26"/>
                  </a:lnTo>
                  <a:close/>
                </a:path>
              </a:pathLst>
            </a:custGeom>
            <a:solidFill>
              <a:srgbClr val="009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13" name="Group 432"/>
          <p:cNvGrpSpPr>
            <a:grpSpLocks/>
          </p:cNvGrpSpPr>
          <p:nvPr/>
        </p:nvGrpSpPr>
        <p:grpSpPr bwMode="auto">
          <a:xfrm>
            <a:off x="6978650" y="3695700"/>
            <a:ext cx="193675" cy="319088"/>
            <a:chOff x="4946" y="2328"/>
            <a:chExt cx="137" cy="201"/>
          </a:xfrm>
        </p:grpSpPr>
        <p:sp>
          <p:nvSpPr>
            <p:cNvPr id="16462" name="Freeform 433"/>
            <p:cNvSpPr>
              <a:spLocks/>
            </p:cNvSpPr>
            <p:nvPr/>
          </p:nvSpPr>
          <p:spPr bwMode="auto">
            <a:xfrm>
              <a:off x="5004" y="2430"/>
              <a:ext cx="8" cy="99"/>
            </a:xfrm>
            <a:custGeom>
              <a:avLst/>
              <a:gdLst>
                <a:gd name="T0" fmla="*/ 0 w 8"/>
                <a:gd name="T1" fmla="*/ 0 h 99"/>
                <a:gd name="T2" fmla="*/ 5 w 8"/>
                <a:gd name="T3" fmla="*/ 33 h 99"/>
                <a:gd name="T4" fmla="*/ 8 w 8"/>
                <a:gd name="T5" fmla="*/ 56 h 99"/>
                <a:gd name="T6" fmla="*/ 8 w 8"/>
                <a:gd name="T7" fmla="*/ 99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99"/>
                <a:gd name="T14" fmla="*/ 8 w 8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99">
                  <a:moveTo>
                    <a:pt x="0" y="0"/>
                  </a:moveTo>
                  <a:cubicBezTo>
                    <a:pt x="1" y="5"/>
                    <a:pt x="4" y="24"/>
                    <a:pt x="5" y="33"/>
                  </a:cubicBezTo>
                  <a:cubicBezTo>
                    <a:pt x="6" y="42"/>
                    <a:pt x="8" y="45"/>
                    <a:pt x="8" y="56"/>
                  </a:cubicBezTo>
                  <a:cubicBezTo>
                    <a:pt x="8" y="67"/>
                    <a:pt x="8" y="90"/>
                    <a:pt x="8" y="99"/>
                  </a:cubicBezTo>
                </a:path>
              </a:pathLst>
            </a:custGeom>
            <a:noFill/>
            <a:ln w="38100">
              <a:solidFill>
                <a:srgbClr val="8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Freeform 434"/>
            <p:cNvSpPr>
              <a:spLocks/>
            </p:cNvSpPr>
            <p:nvPr/>
          </p:nvSpPr>
          <p:spPr bwMode="auto">
            <a:xfrm>
              <a:off x="4946" y="2328"/>
              <a:ext cx="137" cy="201"/>
            </a:xfrm>
            <a:custGeom>
              <a:avLst/>
              <a:gdLst>
                <a:gd name="T0" fmla="*/ 0 w 367"/>
                <a:gd name="T1" fmla="*/ 15 h 196"/>
                <a:gd name="T2" fmla="*/ 0 w 367"/>
                <a:gd name="T3" fmla="*/ 6 h 196"/>
                <a:gd name="T4" fmla="*/ 0 w 367"/>
                <a:gd name="T5" fmla="*/ 15 h 196"/>
                <a:gd name="T6" fmla="*/ 0 w 367"/>
                <a:gd name="T7" fmla="*/ 13 h 196"/>
                <a:gd name="T8" fmla="*/ 0 w 367"/>
                <a:gd name="T9" fmla="*/ 48 h 196"/>
                <a:gd name="T10" fmla="*/ 0 w 367"/>
                <a:gd name="T11" fmla="*/ 87 h 196"/>
                <a:gd name="T12" fmla="*/ 0 w 367"/>
                <a:gd name="T13" fmla="*/ 119 h 196"/>
                <a:gd name="T14" fmla="*/ 0 w 367"/>
                <a:gd name="T15" fmla="*/ 155 h 196"/>
                <a:gd name="T16" fmla="*/ 0 w 367"/>
                <a:gd name="T17" fmla="*/ 190 h 196"/>
                <a:gd name="T18" fmla="*/ 0 w 367"/>
                <a:gd name="T19" fmla="*/ 228 h 196"/>
                <a:gd name="T20" fmla="*/ 0 w 367"/>
                <a:gd name="T21" fmla="*/ 224 h 196"/>
                <a:gd name="T22" fmla="*/ 0 w 367"/>
                <a:gd name="T23" fmla="*/ 241 h 196"/>
                <a:gd name="T24" fmla="*/ 0 w 367"/>
                <a:gd name="T25" fmla="*/ 232 h 196"/>
                <a:gd name="T26" fmla="*/ 0 w 367"/>
                <a:gd name="T27" fmla="*/ 207 h 196"/>
                <a:gd name="T28" fmla="*/ 0 w 367"/>
                <a:gd name="T29" fmla="*/ 194 h 196"/>
                <a:gd name="T30" fmla="*/ 0 w 367"/>
                <a:gd name="T31" fmla="*/ 171 h 196"/>
                <a:gd name="T32" fmla="*/ 0 w 367"/>
                <a:gd name="T33" fmla="*/ 134 h 196"/>
                <a:gd name="T34" fmla="*/ 0 w 367"/>
                <a:gd name="T35" fmla="*/ 128 h 196"/>
                <a:gd name="T36" fmla="*/ 0 w 367"/>
                <a:gd name="T37" fmla="*/ 136 h 196"/>
                <a:gd name="T38" fmla="*/ 0 w 367"/>
                <a:gd name="T39" fmla="*/ 137 h 196"/>
                <a:gd name="T40" fmla="*/ 0 w 367"/>
                <a:gd name="T41" fmla="*/ 156 h 196"/>
                <a:gd name="T42" fmla="*/ 0 w 367"/>
                <a:gd name="T43" fmla="*/ 185 h 196"/>
                <a:gd name="T44" fmla="*/ 0 w 367"/>
                <a:gd name="T45" fmla="*/ 212 h 196"/>
                <a:gd name="T46" fmla="*/ 0 w 367"/>
                <a:gd name="T47" fmla="*/ 241 h 196"/>
                <a:gd name="T48" fmla="*/ 0 w 367"/>
                <a:gd name="T49" fmla="*/ 238 h 196"/>
                <a:gd name="T50" fmla="*/ 0 w 367"/>
                <a:gd name="T51" fmla="*/ 225 h 196"/>
                <a:gd name="T52" fmla="*/ 0 w 367"/>
                <a:gd name="T53" fmla="*/ 225 h 196"/>
                <a:gd name="T54" fmla="*/ 0 w 367"/>
                <a:gd name="T55" fmla="*/ 234 h 196"/>
                <a:gd name="T56" fmla="*/ 0 w 367"/>
                <a:gd name="T57" fmla="*/ 244 h 196"/>
                <a:gd name="T58" fmla="*/ 0 w 367"/>
                <a:gd name="T59" fmla="*/ 241 h 196"/>
                <a:gd name="T60" fmla="*/ 0 w 367"/>
                <a:gd name="T61" fmla="*/ 209 h 196"/>
                <a:gd name="T62" fmla="*/ 0 w 367"/>
                <a:gd name="T63" fmla="*/ 162 h 196"/>
                <a:gd name="T64" fmla="*/ 0 w 367"/>
                <a:gd name="T65" fmla="*/ 137 h 196"/>
                <a:gd name="T66" fmla="*/ 0 w 367"/>
                <a:gd name="T67" fmla="*/ 107 h 196"/>
                <a:gd name="T68" fmla="*/ 0 w 367"/>
                <a:gd name="T69" fmla="*/ 84 h 196"/>
                <a:gd name="T70" fmla="*/ 0 w 367"/>
                <a:gd name="T71" fmla="*/ 52 h 196"/>
                <a:gd name="T72" fmla="*/ 0 w 367"/>
                <a:gd name="T73" fmla="*/ 39 h 196"/>
                <a:gd name="T74" fmla="*/ 0 w 367"/>
                <a:gd name="T75" fmla="*/ 46 h 196"/>
                <a:gd name="T76" fmla="*/ 0 w 367"/>
                <a:gd name="T77" fmla="*/ 55 h 196"/>
                <a:gd name="T78" fmla="*/ 0 w 367"/>
                <a:gd name="T79" fmla="*/ 29 h 196"/>
                <a:gd name="T80" fmla="*/ 0 w 367"/>
                <a:gd name="T81" fmla="*/ 6 h 196"/>
                <a:gd name="T82" fmla="*/ 0 w 367"/>
                <a:gd name="T83" fmla="*/ 6 h 196"/>
                <a:gd name="T84" fmla="*/ 0 w 367"/>
                <a:gd name="T85" fmla="*/ 9 h 196"/>
                <a:gd name="T86" fmla="*/ 0 w 367"/>
                <a:gd name="T87" fmla="*/ 4 h 196"/>
                <a:gd name="T88" fmla="*/ 0 w 367"/>
                <a:gd name="T89" fmla="*/ 13 h 1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67"/>
                <a:gd name="T136" fmla="*/ 0 h 196"/>
                <a:gd name="T137" fmla="*/ 367 w 367"/>
                <a:gd name="T138" fmla="*/ 196 h 1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67" h="196">
                  <a:moveTo>
                    <a:pt x="134" y="28"/>
                  </a:moveTo>
                  <a:lnTo>
                    <a:pt x="129" y="21"/>
                  </a:lnTo>
                  <a:lnTo>
                    <a:pt x="123" y="15"/>
                  </a:lnTo>
                  <a:lnTo>
                    <a:pt x="116" y="11"/>
                  </a:lnTo>
                  <a:lnTo>
                    <a:pt x="109" y="7"/>
                  </a:lnTo>
                  <a:lnTo>
                    <a:pt x="101" y="6"/>
                  </a:lnTo>
                  <a:lnTo>
                    <a:pt x="94" y="7"/>
                  </a:lnTo>
                  <a:lnTo>
                    <a:pt x="88" y="9"/>
                  </a:lnTo>
                  <a:lnTo>
                    <a:pt x="82" y="15"/>
                  </a:lnTo>
                  <a:lnTo>
                    <a:pt x="74" y="11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39" y="28"/>
                  </a:lnTo>
                  <a:lnTo>
                    <a:pt x="35" y="39"/>
                  </a:lnTo>
                  <a:lnTo>
                    <a:pt x="33" y="53"/>
                  </a:lnTo>
                  <a:lnTo>
                    <a:pt x="37" y="69"/>
                  </a:lnTo>
                  <a:lnTo>
                    <a:pt x="25" y="69"/>
                  </a:lnTo>
                  <a:lnTo>
                    <a:pt x="16" y="75"/>
                  </a:lnTo>
                  <a:lnTo>
                    <a:pt x="10" y="84"/>
                  </a:lnTo>
                  <a:lnTo>
                    <a:pt x="9" y="94"/>
                  </a:lnTo>
                  <a:lnTo>
                    <a:pt x="7" y="103"/>
                  </a:lnTo>
                  <a:lnTo>
                    <a:pt x="2" y="112"/>
                  </a:lnTo>
                  <a:lnTo>
                    <a:pt x="3" y="124"/>
                  </a:lnTo>
                  <a:lnTo>
                    <a:pt x="18" y="136"/>
                  </a:lnTo>
                  <a:lnTo>
                    <a:pt x="6" y="143"/>
                  </a:lnTo>
                  <a:lnTo>
                    <a:pt x="0" y="152"/>
                  </a:lnTo>
                  <a:lnTo>
                    <a:pt x="0" y="163"/>
                  </a:lnTo>
                  <a:lnTo>
                    <a:pt x="6" y="173"/>
                  </a:lnTo>
                  <a:lnTo>
                    <a:pt x="14" y="181"/>
                  </a:lnTo>
                  <a:lnTo>
                    <a:pt x="28" y="186"/>
                  </a:lnTo>
                  <a:lnTo>
                    <a:pt x="43" y="186"/>
                  </a:lnTo>
                  <a:lnTo>
                    <a:pt x="61" y="178"/>
                  </a:lnTo>
                  <a:lnTo>
                    <a:pt x="66" y="184"/>
                  </a:lnTo>
                  <a:lnTo>
                    <a:pt x="75" y="189"/>
                  </a:lnTo>
                  <a:lnTo>
                    <a:pt x="88" y="192"/>
                  </a:lnTo>
                  <a:lnTo>
                    <a:pt x="100" y="192"/>
                  </a:lnTo>
                  <a:lnTo>
                    <a:pt x="113" y="190"/>
                  </a:lnTo>
                  <a:lnTo>
                    <a:pt x="123" y="185"/>
                  </a:lnTo>
                  <a:lnTo>
                    <a:pt x="130" y="177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5" y="164"/>
                  </a:lnTo>
                  <a:lnTo>
                    <a:pt x="151" y="160"/>
                  </a:lnTo>
                  <a:lnTo>
                    <a:pt x="155" y="155"/>
                  </a:lnTo>
                  <a:lnTo>
                    <a:pt x="159" y="149"/>
                  </a:lnTo>
                  <a:lnTo>
                    <a:pt x="159" y="142"/>
                  </a:lnTo>
                  <a:lnTo>
                    <a:pt x="158" y="136"/>
                  </a:lnTo>
                  <a:lnTo>
                    <a:pt x="153" y="130"/>
                  </a:lnTo>
                  <a:lnTo>
                    <a:pt x="146" y="119"/>
                  </a:lnTo>
                  <a:lnTo>
                    <a:pt x="146" y="107"/>
                  </a:lnTo>
                  <a:lnTo>
                    <a:pt x="153" y="98"/>
                  </a:lnTo>
                  <a:lnTo>
                    <a:pt x="165" y="96"/>
                  </a:lnTo>
                  <a:lnTo>
                    <a:pt x="165" y="101"/>
                  </a:lnTo>
                  <a:lnTo>
                    <a:pt x="168" y="104"/>
                  </a:lnTo>
                  <a:lnTo>
                    <a:pt x="173" y="106"/>
                  </a:lnTo>
                  <a:lnTo>
                    <a:pt x="179" y="109"/>
                  </a:lnTo>
                  <a:lnTo>
                    <a:pt x="185" y="110"/>
                  </a:lnTo>
                  <a:lnTo>
                    <a:pt x="191" y="111"/>
                  </a:lnTo>
                  <a:lnTo>
                    <a:pt x="197" y="110"/>
                  </a:lnTo>
                  <a:lnTo>
                    <a:pt x="202" y="109"/>
                  </a:lnTo>
                  <a:lnTo>
                    <a:pt x="200" y="117"/>
                  </a:lnTo>
                  <a:lnTo>
                    <a:pt x="200" y="125"/>
                  </a:lnTo>
                  <a:lnTo>
                    <a:pt x="204" y="133"/>
                  </a:lnTo>
                  <a:lnTo>
                    <a:pt x="208" y="140"/>
                  </a:lnTo>
                  <a:lnTo>
                    <a:pt x="212" y="148"/>
                  </a:lnTo>
                  <a:lnTo>
                    <a:pt x="211" y="156"/>
                  </a:lnTo>
                  <a:lnTo>
                    <a:pt x="206" y="163"/>
                  </a:lnTo>
                  <a:lnTo>
                    <a:pt x="202" y="169"/>
                  </a:lnTo>
                  <a:lnTo>
                    <a:pt x="197" y="174"/>
                  </a:lnTo>
                  <a:lnTo>
                    <a:pt x="198" y="184"/>
                  </a:lnTo>
                  <a:lnTo>
                    <a:pt x="205" y="192"/>
                  </a:lnTo>
                  <a:lnTo>
                    <a:pt x="222" y="195"/>
                  </a:lnTo>
                  <a:lnTo>
                    <a:pt x="236" y="194"/>
                  </a:lnTo>
                  <a:lnTo>
                    <a:pt x="244" y="190"/>
                  </a:lnTo>
                  <a:lnTo>
                    <a:pt x="249" y="186"/>
                  </a:lnTo>
                  <a:lnTo>
                    <a:pt x="255" y="181"/>
                  </a:lnTo>
                  <a:lnTo>
                    <a:pt x="258" y="179"/>
                  </a:lnTo>
                  <a:lnTo>
                    <a:pt x="263" y="179"/>
                  </a:lnTo>
                  <a:lnTo>
                    <a:pt x="267" y="178"/>
                  </a:lnTo>
                  <a:lnTo>
                    <a:pt x="272" y="179"/>
                  </a:lnTo>
                  <a:lnTo>
                    <a:pt x="278" y="180"/>
                  </a:lnTo>
                  <a:lnTo>
                    <a:pt x="283" y="182"/>
                  </a:lnTo>
                  <a:lnTo>
                    <a:pt x="288" y="186"/>
                  </a:lnTo>
                  <a:lnTo>
                    <a:pt x="294" y="190"/>
                  </a:lnTo>
                  <a:lnTo>
                    <a:pt x="299" y="193"/>
                  </a:lnTo>
                  <a:lnTo>
                    <a:pt x="306" y="195"/>
                  </a:lnTo>
                  <a:lnTo>
                    <a:pt x="317" y="196"/>
                  </a:lnTo>
                  <a:lnTo>
                    <a:pt x="327" y="195"/>
                  </a:lnTo>
                  <a:lnTo>
                    <a:pt x="337" y="192"/>
                  </a:lnTo>
                  <a:lnTo>
                    <a:pt x="347" y="187"/>
                  </a:lnTo>
                  <a:lnTo>
                    <a:pt x="356" y="179"/>
                  </a:lnTo>
                  <a:lnTo>
                    <a:pt x="362" y="167"/>
                  </a:lnTo>
                  <a:lnTo>
                    <a:pt x="367" y="147"/>
                  </a:lnTo>
                  <a:lnTo>
                    <a:pt x="366" y="135"/>
                  </a:lnTo>
                  <a:lnTo>
                    <a:pt x="360" y="129"/>
                  </a:lnTo>
                  <a:lnTo>
                    <a:pt x="352" y="127"/>
                  </a:lnTo>
                  <a:lnTo>
                    <a:pt x="347" y="120"/>
                  </a:lnTo>
                  <a:lnTo>
                    <a:pt x="349" y="110"/>
                  </a:lnTo>
                  <a:lnTo>
                    <a:pt x="350" y="98"/>
                  </a:lnTo>
                  <a:lnTo>
                    <a:pt x="339" y="89"/>
                  </a:lnTo>
                  <a:lnTo>
                    <a:pt x="333" y="86"/>
                  </a:lnTo>
                  <a:lnTo>
                    <a:pt x="331" y="80"/>
                  </a:lnTo>
                  <a:lnTo>
                    <a:pt x="329" y="73"/>
                  </a:lnTo>
                  <a:lnTo>
                    <a:pt x="329" y="66"/>
                  </a:lnTo>
                  <a:lnTo>
                    <a:pt x="329" y="58"/>
                  </a:lnTo>
                  <a:lnTo>
                    <a:pt x="327" y="50"/>
                  </a:lnTo>
                  <a:lnTo>
                    <a:pt x="320" y="43"/>
                  </a:lnTo>
                  <a:lnTo>
                    <a:pt x="310" y="36"/>
                  </a:lnTo>
                  <a:lnTo>
                    <a:pt x="297" y="31"/>
                  </a:lnTo>
                  <a:lnTo>
                    <a:pt x="287" y="30"/>
                  </a:lnTo>
                  <a:lnTo>
                    <a:pt x="279" y="31"/>
                  </a:lnTo>
                  <a:lnTo>
                    <a:pt x="273" y="34"/>
                  </a:lnTo>
                  <a:lnTo>
                    <a:pt x="267" y="37"/>
                  </a:lnTo>
                  <a:lnTo>
                    <a:pt x="264" y="41"/>
                  </a:lnTo>
                  <a:lnTo>
                    <a:pt x="261" y="44"/>
                  </a:lnTo>
                  <a:lnTo>
                    <a:pt x="260" y="46"/>
                  </a:lnTo>
                  <a:lnTo>
                    <a:pt x="258" y="37"/>
                  </a:lnTo>
                  <a:lnTo>
                    <a:pt x="253" y="28"/>
                  </a:lnTo>
                  <a:lnTo>
                    <a:pt x="248" y="20"/>
                  </a:lnTo>
                  <a:lnTo>
                    <a:pt x="240" y="13"/>
                  </a:lnTo>
                  <a:lnTo>
                    <a:pt x="230" y="8"/>
                  </a:lnTo>
                  <a:lnTo>
                    <a:pt x="221" y="6"/>
                  </a:lnTo>
                  <a:lnTo>
                    <a:pt x="211" y="7"/>
                  </a:lnTo>
                  <a:lnTo>
                    <a:pt x="202" y="13"/>
                  </a:lnTo>
                  <a:lnTo>
                    <a:pt x="198" y="6"/>
                  </a:lnTo>
                  <a:lnTo>
                    <a:pt x="191" y="0"/>
                  </a:lnTo>
                  <a:lnTo>
                    <a:pt x="184" y="1"/>
                  </a:lnTo>
                  <a:lnTo>
                    <a:pt x="179" y="9"/>
                  </a:lnTo>
                  <a:lnTo>
                    <a:pt x="174" y="6"/>
                  </a:lnTo>
                  <a:lnTo>
                    <a:pt x="167" y="5"/>
                  </a:lnTo>
                  <a:lnTo>
                    <a:pt x="160" y="4"/>
                  </a:lnTo>
                  <a:lnTo>
                    <a:pt x="152" y="5"/>
                  </a:lnTo>
                  <a:lnTo>
                    <a:pt x="145" y="8"/>
                  </a:lnTo>
                  <a:lnTo>
                    <a:pt x="139" y="13"/>
                  </a:lnTo>
                  <a:lnTo>
                    <a:pt x="135" y="20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14" name="Freeform 437"/>
          <p:cNvSpPr>
            <a:spLocks/>
          </p:cNvSpPr>
          <p:nvPr/>
        </p:nvSpPr>
        <p:spPr bwMode="auto">
          <a:xfrm>
            <a:off x="6475413" y="3471863"/>
            <a:ext cx="133350" cy="25400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5" name="Freeform 438"/>
          <p:cNvSpPr>
            <a:spLocks/>
          </p:cNvSpPr>
          <p:nvPr/>
        </p:nvSpPr>
        <p:spPr bwMode="auto">
          <a:xfrm>
            <a:off x="6022975" y="3365500"/>
            <a:ext cx="80963" cy="19050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6" name="Freeform 439"/>
          <p:cNvSpPr>
            <a:spLocks/>
          </p:cNvSpPr>
          <p:nvPr/>
        </p:nvSpPr>
        <p:spPr bwMode="auto">
          <a:xfrm>
            <a:off x="6081713" y="3370263"/>
            <a:ext cx="84137" cy="196850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7" name="Freeform 440"/>
          <p:cNvSpPr>
            <a:spLocks/>
          </p:cNvSpPr>
          <p:nvPr/>
        </p:nvSpPr>
        <p:spPr bwMode="auto">
          <a:xfrm>
            <a:off x="6129338" y="335280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8" name="Freeform 441"/>
          <p:cNvSpPr>
            <a:spLocks/>
          </p:cNvSpPr>
          <p:nvPr/>
        </p:nvSpPr>
        <p:spPr bwMode="auto">
          <a:xfrm>
            <a:off x="6213475" y="339725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Freeform 442"/>
          <p:cNvSpPr>
            <a:spLocks/>
          </p:cNvSpPr>
          <p:nvPr/>
        </p:nvSpPr>
        <p:spPr bwMode="auto">
          <a:xfrm>
            <a:off x="6280150" y="3429000"/>
            <a:ext cx="90488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0" name="Freeform 443"/>
          <p:cNvSpPr>
            <a:spLocks/>
          </p:cNvSpPr>
          <p:nvPr/>
        </p:nvSpPr>
        <p:spPr bwMode="auto">
          <a:xfrm>
            <a:off x="6410325" y="3486150"/>
            <a:ext cx="92075" cy="207963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1" name="Freeform 444"/>
          <p:cNvSpPr>
            <a:spLocks/>
          </p:cNvSpPr>
          <p:nvPr/>
        </p:nvSpPr>
        <p:spPr bwMode="auto">
          <a:xfrm>
            <a:off x="6348413" y="3465513"/>
            <a:ext cx="92075" cy="207962"/>
          </a:xfrm>
          <a:custGeom>
            <a:avLst/>
            <a:gdLst>
              <a:gd name="T0" fmla="*/ 2147483646 w 382"/>
              <a:gd name="T1" fmla="*/ 2147483646 h 271"/>
              <a:gd name="T2" fmla="*/ 2147483646 w 382"/>
              <a:gd name="T3" fmla="*/ 2147483646 h 271"/>
              <a:gd name="T4" fmla="*/ 2147483646 w 382"/>
              <a:gd name="T5" fmla="*/ 2147483646 h 271"/>
              <a:gd name="T6" fmla="*/ 2147483646 w 382"/>
              <a:gd name="T7" fmla="*/ 2147483646 h 271"/>
              <a:gd name="T8" fmla="*/ 2147483646 w 382"/>
              <a:gd name="T9" fmla="*/ 2147483646 h 271"/>
              <a:gd name="T10" fmla="*/ 2147483646 w 382"/>
              <a:gd name="T11" fmla="*/ 2147483646 h 271"/>
              <a:gd name="T12" fmla="*/ 2147483646 w 382"/>
              <a:gd name="T13" fmla="*/ 2147483646 h 271"/>
              <a:gd name="T14" fmla="*/ 2147483646 w 382"/>
              <a:gd name="T15" fmla="*/ 2147483646 h 271"/>
              <a:gd name="T16" fmla="*/ 2147483646 w 382"/>
              <a:gd name="T17" fmla="*/ 2147483646 h 271"/>
              <a:gd name="T18" fmla="*/ 2147483646 w 382"/>
              <a:gd name="T19" fmla="*/ 2147483646 h 271"/>
              <a:gd name="T20" fmla="*/ 2147483646 w 382"/>
              <a:gd name="T21" fmla="*/ 2147483646 h 271"/>
              <a:gd name="T22" fmla="*/ 2147483646 w 382"/>
              <a:gd name="T23" fmla="*/ 2147483646 h 271"/>
              <a:gd name="T24" fmla="*/ 2147483646 w 382"/>
              <a:gd name="T25" fmla="*/ 2147483646 h 271"/>
              <a:gd name="T26" fmla="*/ 2147483646 w 382"/>
              <a:gd name="T27" fmla="*/ 2147483646 h 271"/>
              <a:gd name="T28" fmla="*/ 2147483646 w 382"/>
              <a:gd name="T29" fmla="*/ 2147483646 h 271"/>
              <a:gd name="T30" fmla="*/ 2147483646 w 382"/>
              <a:gd name="T31" fmla="*/ 2147483646 h 271"/>
              <a:gd name="T32" fmla="*/ 2147483646 w 382"/>
              <a:gd name="T33" fmla="*/ 2147483646 h 271"/>
              <a:gd name="T34" fmla="*/ 2147483646 w 382"/>
              <a:gd name="T35" fmla="*/ 2147483646 h 271"/>
              <a:gd name="T36" fmla="*/ 2147483646 w 382"/>
              <a:gd name="T37" fmla="*/ 2147483646 h 271"/>
              <a:gd name="T38" fmla="*/ 2147483646 w 382"/>
              <a:gd name="T39" fmla="*/ 2147483646 h 271"/>
              <a:gd name="T40" fmla="*/ 2147483646 w 382"/>
              <a:gd name="T41" fmla="*/ 2147483646 h 271"/>
              <a:gd name="T42" fmla="*/ 2147483646 w 382"/>
              <a:gd name="T43" fmla="*/ 2147483646 h 271"/>
              <a:gd name="T44" fmla="*/ 2147483646 w 382"/>
              <a:gd name="T45" fmla="*/ 2147483646 h 271"/>
              <a:gd name="T46" fmla="*/ 2147483646 w 382"/>
              <a:gd name="T47" fmla="*/ 2147483646 h 271"/>
              <a:gd name="T48" fmla="*/ 2147483646 w 382"/>
              <a:gd name="T49" fmla="*/ 2147483646 h 271"/>
              <a:gd name="T50" fmla="*/ 2147483646 w 382"/>
              <a:gd name="T51" fmla="*/ 2147483646 h 271"/>
              <a:gd name="T52" fmla="*/ 2147483646 w 382"/>
              <a:gd name="T53" fmla="*/ 2147483646 h 271"/>
              <a:gd name="T54" fmla="*/ 2147483646 w 382"/>
              <a:gd name="T55" fmla="*/ 2147483646 h 271"/>
              <a:gd name="T56" fmla="*/ 2147483646 w 382"/>
              <a:gd name="T57" fmla="*/ 2147483646 h 271"/>
              <a:gd name="T58" fmla="*/ 2147483646 w 382"/>
              <a:gd name="T59" fmla="*/ 2147483646 h 271"/>
              <a:gd name="T60" fmla="*/ 2147483646 w 382"/>
              <a:gd name="T61" fmla="*/ 2147483646 h 271"/>
              <a:gd name="T62" fmla="*/ 2147483646 w 382"/>
              <a:gd name="T63" fmla="*/ 2147483646 h 271"/>
              <a:gd name="T64" fmla="*/ 2147483646 w 382"/>
              <a:gd name="T65" fmla="*/ 2147483646 h 271"/>
              <a:gd name="T66" fmla="*/ 2147483646 w 382"/>
              <a:gd name="T67" fmla="*/ 2147483646 h 271"/>
              <a:gd name="T68" fmla="*/ 2147483646 w 382"/>
              <a:gd name="T69" fmla="*/ 2147483646 h 271"/>
              <a:gd name="T70" fmla="*/ 2147483646 w 382"/>
              <a:gd name="T71" fmla="*/ 2147483646 h 271"/>
              <a:gd name="T72" fmla="*/ 2147483646 w 382"/>
              <a:gd name="T73" fmla="*/ 2147483646 h 271"/>
              <a:gd name="T74" fmla="*/ 2147483646 w 382"/>
              <a:gd name="T75" fmla="*/ 2147483646 h 271"/>
              <a:gd name="T76" fmla="*/ 2147483646 w 382"/>
              <a:gd name="T77" fmla="*/ 2147483646 h 271"/>
              <a:gd name="T78" fmla="*/ 2147483646 w 382"/>
              <a:gd name="T79" fmla="*/ 2147483646 h 271"/>
              <a:gd name="T80" fmla="*/ 2147483646 w 382"/>
              <a:gd name="T81" fmla="*/ 2147483646 h 271"/>
              <a:gd name="T82" fmla="*/ 2147483646 w 382"/>
              <a:gd name="T83" fmla="*/ 2147483646 h 271"/>
              <a:gd name="T84" fmla="*/ 2147483646 w 382"/>
              <a:gd name="T85" fmla="*/ 2147483646 h 271"/>
              <a:gd name="T86" fmla="*/ 2147483646 w 382"/>
              <a:gd name="T87" fmla="*/ 2147483646 h 271"/>
              <a:gd name="T88" fmla="*/ 2147483646 w 382"/>
              <a:gd name="T89" fmla="*/ 2147483646 h 271"/>
              <a:gd name="T90" fmla="*/ 2147483646 w 382"/>
              <a:gd name="T91" fmla="*/ 2147483646 h 271"/>
              <a:gd name="T92" fmla="*/ 2147483646 w 382"/>
              <a:gd name="T93" fmla="*/ 2147483646 h 271"/>
              <a:gd name="T94" fmla="*/ 2147483646 w 382"/>
              <a:gd name="T95" fmla="*/ 2147483646 h 271"/>
              <a:gd name="T96" fmla="*/ 2147483646 w 382"/>
              <a:gd name="T97" fmla="*/ 2147483646 h 271"/>
              <a:gd name="T98" fmla="*/ 2147483646 w 382"/>
              <a:gd name="T99" fmla="*/ 2147483646 h 271"/>
              <a:gd name="T100" fmla="*/ 2147483646 w 382"/>
              <a:gd name="T101" fmla="*/ 2147483646 h 271"/>
              <a:gd name="T102" fmla="*/ 2147483646 w 382"/>
              <a:gd name="T103" fmla="*/ 2147483646 h 271"/>
              <a:gd name="T104" fmla="*/ 2147483646 w 382"/>
              <a:gd name="T105" fmla="*/ 2147483646 h 271"/>
              <a:gd name="T106" fmla="*/ 2147483646 w 382"/>
              <a:gd name="T107" fmla="*/ 2147483646 h 271"/>
              <a:gd name="T108" fmla="*/ 2147483646 w 382"/>
              <a:gd name="T109" fmla="*/ 2147483646 h 271"/>
              <a:gd name="T110" fmla="*/ 2147483646 w 382"/>
              <a:gd name="T111" fmla="*/ 2147483646 h 271"/>
              <a:gd name="T112" fmla="*/ 2147483646 w 382"/>
              <a:gd name="T113" fmla="*/ 2147483646 h 271"/>
              <a:gd name="T114" fmla="*/ 2147483646 w 382"/>
              <a:gd name="T115" fmla="*/ 2147483646 h 27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82"/>
              <a:gd name="T175" fmla="*/ 0 h 271"/>
              <a:gd name="T176" fmla="*/ 382 w 382"/>
              <a:gd name="T177" fmla="*/ 271 h 27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82" h="271">
                <a:moveTo>
                  <a:pt x="140" y="244"/>
                </a:moveTo>
                <a:lnTo>
                  <a:pt x="135" y="241"/>
                </a:lnTo>
                <a:lnTo>
                  <a:pt x="130" y="240"/>
                </a:lnTo>
                <a:lnTo>
                  <a:pt x="124" y="240"/>
                </a:lnTo>
                <a:lnTo>
                  <a:pt x="117" y="240"/>
                </a:lnTo>
                <a:lnTo>
                  <a:pt x="111" y="240"/>
                </a:lnTo>
                <a:lnTo>
                  <a:pt x="105" y="240"/>
                </a:lnTo>
                <a:lnTo>
                  <a:pt x="98" y="239"/>
                </a:lnTo>
                <a:lnTo>
                  <a:pt x="94" y="237"/>
                </a:lnTo>
                <a:lnTo>
                  <a:pt x="87" y="234"/>
                </a:lnTo>
                <a:lnTo>
                  <a:pt x="81" y="237"/>
                </a:lnTo>
                <a:lnTo>
                  <a:pt x="74" y="238"/>
                </a:lnTo>
                <a:lnTo>
                  <a:pt x="62" y="234"/>
                </a:lnTo>
                <a:lnTo>
                  <a:pt x="50" y="230"/>
                </a:lnTo>
                <a:lnTo>
                  <a:pt x="41" y="228"/>
                </a:lnTo>
                <a:lnTo>
                  <a:pt x="35" y="227"/>
                </a:lnTo>
                <a:lnTo>
                  <a:pt x="29" y="223"/>
                </a:lnTo>
                <a:lnTo>
                  <a:pt x="33" y="223"/>
                </a:lnTo>
                <a:lnTo>
                  <a:pt x="38" y="219"/>
                </a:lnTo>
                <a:lnTo>
                  <a:pt x="42" y="217"/>
                </a:lnTo>
                <a:lnTo>
                  <a:pt x="52" y="217"/>
                </a:lnTo>
                <a:lnTo>
                  <a:pt x="63" y="218"/>
                </a:lnTo>
                <a:lnTo>
                  <a:pt x="73" y="215"/>
                </a:lnTo>
                <a:lnTo>
                  <a:pt x="81" y="212"/>
                </a:lnTo>
                <a:lnTo>
                  <a:pt x="87" y="213"/>
                </a:lnTo>
                <a:lnTo>
                  <a:pt x="92" y="217"/>
                </a:lnTo>
                <a:lnTo>
                  <a:pt x="98" y="217"/>
                </a:lnTo>
                <a:lnTo>
                  <a:pt x="105" y="216"/>
                </a:lnTo>
                <a:lnTo>
                  <a:pt x="113" y="213"/>
                </a:lnTo>
                <a:lnTo>
                  <a:pt x="105" y="212"/>
                </a:lnTo>
                <a:lnTo>
                  <a:pt x="98" y="207"/>
                </a:lnTo>
                <a:lnTo>
                  <a:pt x="94" y="204"/>
                </a:lnTo>
                <a:lnTo>
                  <a:pt x="86" y="202"/>
                </a:lnTo>
                <a:lnTo>
                  <a:pt x="78" y="201"/>
                </a:lnTo>
                <a:lnTo>
                  <a:pt x="70" y="198"/>
                </a:lnTo>
                <a:lnTo>
                  <a:pt x="63" y="193"/>
                </a:lnTo>
                <a:lnTo>
                  <a:pt x="56" y="193"/>
                </a:lnTo>
                <a:lnTo>
                  <a:pt x="49" y="193"/>
                </a:lnTo>
                <a:lnTo>
                  <a:pt x="41" y="190"/>
                </a:lnTo>
                <a:lnTo>
                  <a:pt x="33" y="185"/>
                </a:lnTo>
                <a:lnTo>
                  <a:pt x="25" y="184"/>
                </a:lnTo>
                <a:lnTo>
                  <a:pt x="18" y="184"/>
                </a:lnTo>
                <a:lnTo>
                  <a:pt x="12" y="181"/>
                </a:lnTo>
                <a:lnTo>
                  <a:pt x="6" y="176"/>
                </a:lnTo>
                <a:lnTo>
                  <a:pt x="0" y="171"/>
                </a:lnTo>
                <a:lnTo>
                  <a:pt x="7" y="168"/>
                </a:lnTo>
                <a:lnTo>
                  <a:pt x="12" y="170"/>
                </a:lnTo>
                <a:lnTo>
                  <a:pt x="18" y="171"/>
                </a:lnTo>
                <a:lnTo>
                  <a:pt x="28" y="167"/>
                </a:lnTo>
                <a:lnTo>
                  <a:pt x="34" y="165"/>
                </a:lnTo>
                <a:lnTo>
                  <a:pt x="39" y="165"/>
                </a:lnTo>
                <a:lnTo>
                  <a:pt x="44" y="166"/>
                </a:lnTo>
                <a:lnTo>
                  <a:pt x="49" y="167"/>
                </a:lnTo>
                <a:lnTo>
                  <a:pt x="52" y="170"/>
                </a:lnTo>
                <a:lnTo>
                  <a:pt x="57" y="172"/>
                </a:lnTo>
                <a:lnTo>
                  <a:pt x="62" y="172"/>
                </a:lnTo>
                <a:lnTo>
                  <a:pt x="68" y="172"/>
                </a:lnTo>
                <a:lnTo>
                  <a:pt x="74" y="171"/>
                </a:lnTo>
                <a:lnTo>
                  <a:pt x="79" y="171"/>
                </a:lnTo>
                <a:lnTo>
                  <a:pt x="83" y="172"/>
                </a:lnTo>
                <a:lnTo>
                  <a:pt x="86" y="174"/>
                </a:lnTo>
                <a:lnTo>
                  <a:pt x="89" y="177"/>
                </a:lnTo>
                <a:lnTo>
                  <a:pt x="94" y="179"/>
                </a:lnTo>
                <a:lnTo>
                  <a:pt x="98" y="183"/>
                </a:lnTo>
                <a:lnTo>
                  <a:pt x="105" y="185"/>
                </a:lnTo>
                <a:lnTo>
                  <a:pt x="102" y="181"/>
                </a:lnTo>
                <a:lnTo>
                  <a:pt x="98" y="177"/>
                </a:lnTo>
                <a:lnTo>
                  <a:pt x="94" y="173"/>
                </a:lnTo>
                <a:lnTo>
                  <a:pt x="90" y="166"/>
                </a:lnTo>
                <a:lnTo>
                  <a:pt x="86" y="159"/>
                </a:lnTo>
                <a:lnTo>
                  <a:pt x="80" y="157"/>
                </a:lnTo>
                <a:lnTo>
                  <a:pt x="75" y="156"/>
                </a:lnTo>
                <a:lnTo>
                  <a:pt x="70" y="149"/>
                </a:lnTo>
                <a:lnTo>
                  <a:pt x="66" y="142"/>
                </a:lnTo>
                <a:lnTo>
                  <a:pt x="61" y="137"/>
                </a:lnTo>
                <a:lnTo>
                  <a:pt x="57" y="133"/>
                </a:lnTo>
                <a:lnTo>
                  <a:pt x="55" y="126"/>
                </a:lnTo>
                <a:lnTo>
                  <a:pt x="52" y="117"/>
                </a:lnTo>
                <a:lnTo>
                  <a:pt x="50" y="109"/>
                </a:lnTo>
                <a:lnTo>
                  <a:pt x="46" y="101"/>
                </a:lnTo>
                <a:lnTo>
                  <a:pt x="42" y="96"/>
                </a:lnTo>
                <a:lnTo>
                  <a:pt x="53" y="100"/>
                </a:lnTo>
                <a:lnTo>
                  <a:pt x="61" y="107"/>
                </a:lnTo>
                <a:lnTo>
                  <a:pt x="68" y="116"/>
                </a:lnTo>
                <a:lnTo>
                  <a:pt x="75" y="120"/>
                </a:lnTo>
                <a:lnTo>
                  <a:pt x="81" y="123"/>
                </a:lnTo>
                <a:lnTo>
                  <a:pt x="85" y="128"/>
                </a:lnTo>
                <a:lnTo>
                  <a:pt x="87" y="133"/>
                </a:lnTo>
                <a:lnTo>
                  <a:pt x="94" y="134"/>
                </a:lnTo>
                <a:lnTo>
                  <a:pt x="102" y="134"/>
                </a:lnTo>
                <a:lnTo>
                  <a:pt x="109" y="138"/>
                </a:lnTo>
                <a:lnTo>
                  <a:pt x="114" y="143"/>
                </a:lnTo>
                <a:lnTo>
                  <a:pt x="120" y="150"/>
                </a:lnTo>
                <a:lnTo>
                  <a:pt x="118" y="139"/>
                </a:lnTo>
                <a:lnTo>
                  <a:pt x="112" y="132"/>
                </a:lnTo>
                <a:lnTo>
                  <a:pt x="107" y="124"/>
                </a:lnTo>
                <a:lnTo>
                  <a:pt x="103" y="114"/>
                </a:lnTo>
                <a:lnTo>
                  <a:pt x="101" y="101"/>
                </a:lnTo>
                <a:lnTo>
                  <a:pt x="97" y="96"/>
                </a:lnTo>
                <a:lnTo>
                  <a:pt x="95" y="93"/>
                </a:lnTo>
                <a:lnTo>
                  <a:pt x="92" y="83"/>
                </a:lnTo>
                <a:lnTo>
                  <a:pt x="90" y="73"/>
                </a:lnTo>
                <a:lnTo>
                  <a:pt x="85" y="67"/>
                </a:lnTo>
                <a:lnTo>
                  <a:pt x="80" y="62"/>
                </a:lnTo>
                <a:lnTo>
                  <a:pt x="79" y="56"/>
                </a:lnTo>
                <a:lnTo>
                  <a:pt x="79" y="48"/>
                </a:lnTo>
                <a:lnTo>
                  <a:pt x="78" y="38"/>
                </a:lnTo>
                <a:lnTo>
                  <a:pt x="74" y="30"/>
                </a:lnTo>
                <a:lnTo>
                  <a:pt x="69" y="23"/>
                </a:lnTo>
                <a:lnTo>
                  <a:pt x="78" y="28"/>
                </a:lnTo>
                <a:lnTo>
                  <a:pt x="83" y="32"/>
                </a:lnTo>
                <a:lnTo>
                  <a:pt x="86" y="37"/>
                </a:lnTo>
                <a:lnTo>
                  <a:pt x="92" y="42"/>
                </a:lnTo>
                <a:lnTo>
                  <a:pt x="98" y="48"/>
                </a:lnTo>
                <a:lnTo>
                  <a:pt x="101" y="55"/>
                </a:lnTo>
                <a:lnTo>
                  <a:pt x="105" y="62"/>
                </a:lnTo>
                <a:lnTo>
                  <a:pt x="112" y="71"/>
                </a:lnTo>
                <a:lnTo>
                  <a:pt x="118" y="78"/>
                </a:lnTo>
                <a:lnTo>
                  <a:pt x="122" y="87"/>
                </a:lnTo>
                <a:lnTo>
                  <a:pt x="124" y="94"/>
                </a:lnTo>
                <a:lnTo>
                  <a:pt x="130" y="99"/>
                </a:lnTo>
                <a:lnTo>
                  <a:pt x="140" y="106"/>
                </a:lnTo>
                <a:lnTo>
                  <a:pt x="147" y="118"/>
                </a:lnTo>
                <a:lnTo>
                  <a:pt x="153" y="133"/>
                </a:lnTo>
                <a:lnTo>
                  <a:pt x="158" y="149"/>
                </a:lnTo>
                <a:lnTo>
                  <a:pt x="156" y="129"/>
                </a:lnTo>
                <a:lnTo>
                  <a:pt x="151" y="115"/>
                </a:lnTo>
                <a:lnTo>
                  <a:pt x="147" y="101"/>
                </a:lnTo>
                <a:lnTo>
                  <a:pt x="147" y="88"/>
                </a:lnTo>
                <a:lnTo>
                  <a:pt x="148" y="77"/>
                </a:lnTo>
                <a:lnTo>
                  <a:pt x="146" y="68"/>
                </a:lnTo>
                <a:lnTo>
                  <a:pt x="143" y="60"/>
                </a:lnTo>
                <a:lnTo>
                  <a:pt x="143" y="49"/>
                </a:lnTo>
                <a:lnTo>
                  <a:pt x="143" y="37"/>
                </a:lnTo>
                <a:lnTo>
                  <a:pt x="141" y="23"/>
                </a:lnTo>
                <a:lnTo>
                  <a:pt x="139" y="11"/>
                </a:lnTo>
                <a:lnTo>
                  <a:pt x="139" y="0"/>
                </a:lnTo>
                <a:lnTo>
                  <a:pt x="142" y="10"/>
                </a:lnTo>
                <a:lnTo>
                  <a:pt x="146" y="16"/>
                </a:lnTo>
                <a:lnTo>
                  <a:pt x="151" y="21"/>
                </a:lnTo>
                <a:lnTo>
                  <a:pt x="157" y="26"/>
                </a:lnTo>
                <a:lnTo>
                  <a:pt x="161" y="34"/>
                </a:lnTo>
                <a:lnTo>
                  <a:pt x="163" y="44"/>
                </a:lnTo>
                <a:lnTo>
                  <a:pt x="164" y="54"/>
                </a:lnTo>
                <a:lnTo>
                  <a:pt x="170" y="62"/>
                </a:lnTo>
                <a:lnTo>
                  <a:pt x="174" y="71"/>
                </a:lnTo>
                <a:lnTo>
                  <a:pt x="175" y="81"/>
                </a:lnTo>
                <a:lnTo>
                  <a:pt x="175" y="90"/>
                </a:lnTo>
                <a:lnTo>
                  <a:pt x="180" y="99"/>
                </a:lnTo>
                <a:lnTo>
                  <a:pt x="186" y="107"/>
                </a:lnTo>
                <a:lnTo>
                  <a:pt x="187" y="118"/>
                </a:lnTo>
                <a:lnTo>
                  <a:pt x="189" y="131"/>
                </a:lnTo>
                <a:lnTo>
                  <a:pt x="191" y="146"/>
                </a:lnTo>
                <a:lnTo>
                  <a:pt x="191" y="133"/>
                </a:lnTo>
                <a:lnTo>
                  <a:pt x="192" y="118"/>
                </a:lnTo>
                <a:lnTo>
                  <a:pt x="193" y="104"/>
                </a:lnTo>
                <a:lnTo>
                  <a:pt x="196" y="95"/>
                </a:lnTo>
                <a:lnTo>
                  <a:pt x="198" y="90"/>
                </a:lnTo>
                <a:lnTo>
                  <a:pt x="203" y="84"/>
                </a:lnTo>
                <a:lnTo>
                  <a:pt x="204" y="75"/>
                </a:lnTo>
                <a:lnTo>
                  <a:pt x="203" y="60"/>
                </a:lnTo>
                <a:lnTo>
                  <a:pt x="202" y="47"/>
                </a:lnTo>
                <a:lnTo>
                  <a:pt x="206" y="40"/>
                </a:lnTo>
                <a:lnTo>
                  <a:pt x="210" y="36"/>
                </a:lnTo>
                <a:lnTo>
                  <a:pt x="213" y="30"/>
                </a:lnTo>
                <a:lnTo>
                  <a:pt x="214" y="22"/>
                </a:lnTo>
                <a:lnTo>
                  <a:pt x="217" y="16"/>
                </a:lnTo>
                <a:lnTo>
                  <a:pt x="221" y="10"/>
                </a:lnTo>
                <a:lnTo>
                  <a:pt x="227" y="4"/>
                </a:lnTo>
                <a:lnTo>
                  <a:pt x="227" y="11"/>
                </a:lnTo>
                <a:lnTo>
                  <a:pt x="230" y="21"/>
                </a:lnTo>
                <a:lnTo>
                  <a:pt x="232" y="31"/>
                </a:lnTo>
                <a:lnTo>
                  <a:pt x="232" y="39"/>
                </a:lnTo>
                <a:lnTo>
                  <a:pt x="232" y="48"/>
                </a:lnTo>
                <a:lnTo>
                  <a:pt x="235" y="59"/>
                </a:lnTo>
                <a:lnTo>
                  <a:pt x="238" y="70"/>
                </a:lnTo>
                <a:lnTo>
                  <a:pt x="237" y="79"/>
                </a:lnTo>
                <a:lnTo>
                  <a:pt x="236" y="89"/>
                </a:lnTo>
                <a:lnTo>
                  <a:pt x="236" y="99"/>
                </a:lnTo>
                <a:lnTo>
                  <a:pt x="236" y="109"/>
                </a:lnTo>
                <a:lnTo>
                  <a:pt x="232" y="118"/>
                </a:lnTo>
                <a:lnTo>
                  <a:pt x="229" y="129"/>
                </a:lnTo>
                <a:lnTo>
                  <a:pt x="229" y="140"/>
                </a:lnTo>
                <a:lnTo>
                  <a:pt x="227" y="150"/>
                </a:lnTo>
                <a:lnTo>
                  <a:pt x="223" y="159"/>
                </a:lnTo>
                <a:lnTo>
                  <a:pt x="229" y="156"/>
                </a:lnTo>
                <a:lnTo>
                  <a:pt x="237" y="150"/>
                </a:lnTo>
                <a:lnTo>
                  <a:pt x="243" y="144"/>
                </a:lnTo>
                <a:lnTo>
                  <a:pt x="247" y="135"/>
                </a:lnTo>
                <a:lnTo>
                  <a:pt x="252" y="127"/>
                </a:lnTo>
                <a:lnTo>
                  <a:pt x="262" y="121"/>
                </a:lnTo>
                <a:lnTo>
                  <a:pt x="270" y="115"/>
                </a:lnTo>
                <a:lnTo>
                  <a:pt x="275" y="106"/>
                </a:lnTo>
                <a:lnTo>
                  <a:pt x="276" y="95"/>
                </a:lnTo>
                <a:lnTo>
                  <a:pt x="280" y="83"/>
                </a:lnTo>
                <a:lnTo>
                  <a:pt x="285" y="73"/>
                </a:lnTo>
                <a:lnTo>
                  <a:pt x="292" y="68"/>
                </a:lnTo>
                <a:lnTo>
                  <a:pt x="299" y="64"/>
                </a:lnTo>
                <a:lnTo>
                  <a:pt x="307" y="56"/>
                </a:lnTo>
                <a:lnTo>
                  <a:pt x="312" y="50"/>
                </a:lnTo>
                <a:lnTo>
                  <a:pt x="313" y="48"/>
                </a:lnTo>
                <a:lnTo>
                  <a:pt x="313" y="56"/>
                </a:lnTo>
                <a:lnTo>
                  <a:pt x="313" y="67"/>
                </a:lnTo>
                <a:lnTo>
                  <a:pt x="310" y="77"/>
                </a:lnTo>
                <a:lnTo>
                  <a:pt x="305" y="87"/>
                </a:lnTo>
                <a:lnTo>
                  <a:pt x="303" y="96"/>
                </a:lnTo>
                <a:lnTo>
                  <a:pt x="304" y="105"/>
                </a:lnTo>
                <a:lnTo>
                  <a:pt x="304" y="115"/>
                </a:lnTo>
                <a:lnTo>
                  <a:pt x="302" y="124"/>
                </a:lnTo>
                <a:lnTo>
                  <a:pt x="297" y="134"/>
                </a:lnTo>
                <a:lnTo>
                  <a:pt x="296" y="144"/>
                </a:lnTo>
                <a:lnTo>
                  <a:pt x="293" y="152"/>
                </a:lnTo>
                <a:lnTo>
                  <a:pt x="286" y="160"/>
                </a:lnTo>
                <a:lnTo>
                  <a:pt x="281" y="162"/>
                </a:lnTo>
                <a:lnTo>
                  <a:pt x="277" y="167"/>
                </a:lnTo>
                <a:lnTo>
                  <a:pt x="274" y="172"/>
                </a:lnTo>
                <a:lnTo>
                  <a:pt x="269" y="177"/>
                </a:lnTo>
                <a:lnTo>
                  <a:pt x="265" y="182"/>
                </a:lnTo>
                <a:lnTo>
                  <a:pt x="259" y="187"/>
                </a:lnTo>
                <a:lnTo>
                  <a:pt x="254" y="190"/>
                </a:lnTo>
                <a:lnTo>
                  <a:pt x="247" y="193"/>
                </a:lnTo>
                <a:lnTo>
                  <a:pt x="253" y="194"/>
                </a:lnTo>
                <a:lnTo>
                  <a:pt x="260" y="194"/>
                </a:lnTo>
                <a:lnTo>
                  <a:pt x="266" y="191"/>
                </a:lnTo>
                <a:lnTo>
                  <a:pt x="273" y="188"/>
                </a:lnTo>
                <a:lnTo>
                  <a:pt x="279" y="184"/>
                </a:lnTo>
                <a:lnTo>
                  <a:pt x="283" y="181"/>
                </a:lnTo>
                <a:lnTo>
                  <a:pt x="287" y="176"/>
                </a:lnTo>
                <a:lnTo>
                  <a:pt x="290" y="172"/>
                </a:lnTo>
                <a:lnTo>
                  <a:pt x="297" y="167"/>
                </a:lnTo>
                <a:lnTo>
                  <a:pt x="308" y="165"/>
                </a:lnTo>
                <a:lnTo>
                  <a:pt x="318" y="162"/>
                </a:lnTo>
                <a:lnTo>
                  <a:pt x="324" y="155"/>
                </a:lnTo>
                <a:lnTo>
                  <a:pt x="327" y="146"/>
                </a:lnTo>
                <a:lnTo>
                  <a:pt x="335" y="142"/>
                </a:lnTo>
                <a:lnTo>
                  <a:pt x="341" y="137"/>
                </a:lnTo>
                <a:lnTo>
                  <a:pt x="348" y="129"/>
                </a:lnTo>
                <a:lnTo>
                  <a:pt x="354" y="121"/>
                </a:lnTo>
                <a:lnTo>
                  <a:pt x="359" y="115"/>
                </a:lnTo>
                <a:lnTo>
                  <a:pt x="365" y="110"/>
                </a:lnTo>
                <a:lnTo>
                  <a:pt x="376" y="106"/>
                </a:lnTo>
                <a:lnTo>
                  <a:pt x="369" y="118"/>
                </a:lnTo>
                <a:lnTo>
                  <a:pt x="366" y="131"/>
                </a:lnTo>
                <a:lnTo>
                  <a:pt x="364" y="143"/>
                </a:lnTo>
                <a:lnTo>
                  <a:pt x="359" y="149"/>
                </a:lnTo>
                <a:lnTo>
                  <a:pt x="354" y="155"/>
                </a:lnTo>
                <a:lnTo>
                  <a:pt x="350" y="163"/>
                </a:lnTo>
                <a:lnTo>
                  <a:pt x="346" y="173"/>
                </a:lnTo>
                <a:lnTo>
                  <a:pt x="336" y="178"/>
                </a:lnTo>
                <a:lnTo>
                  <a:pt x="329" y="179"/>
                </a:lnTo>
                <a:lnTo>
                  <a:pt x="324" y="183"/>
                </a:lnTo>
                <a:lnTo>
                  <a:pt x="319" y="187"/>
                </a:lnTo>
                <a:lnTo>
                  <a:pt x="314" y="191"/>
                </a:lnTo>
                <a:lnTo>
                  <a:pt x="309" y="196"/>
                </a:lnTo>
                <a:lnTo>
                  <a:pt x="305" y="200"/>
                </a:lnTo>
                <a:lnTo>
                  <a:pt x="301" y="204"/>
                </a:lnTo>
                <a:lnTo>
                  <a:pt x="294" y="206"/>
                </a:lnTo>
                <a:lnTo>
                  <a:pt x="290" y="209"/>
                </a:lnTo>
                <a:lnTo>
                  <a:pt x="285" y="211"/>
                </a:lnTo>
                <a:lnTo>
                  <a:pt x="280" y="213"/>
                </a:lnTo>
                <a:lnTo>
                  <a:pt x="276" y="217"/>
                </a:lnTo>
                <a:lnTo>
                  <a:pt x="271" y="219"/>
                </a:lnTo>
                <a:lnTo>
                  <a:pt x="268" y="222"/>
                </a:lnTo>
                <a:lnTo>
                  <a:pt x="262" y="223"/>
                </a:lnTo>
                <a:lnTo>
                  <a:pt x="255" y="223"/>
                </a:lnTo>
                <a:lnTo>
                  <a:pt x="263" y="226"/>
                </a:lnTo>
                <a:lnTo>
                  <a:pt x="273" y="226"/>
                </a:lnTo>
                <a:lnTo>
                  <a:pt x="282" y="222"/>
                </a:lnTo>
                <a:lnTo>
                  <a:pt x="291" y="217"/>
                </a:lnTo>
                <a:lnTo>
                  <a:pt x="296" y="215"/>
                </a:lnTo>
                <a:lnTo>
                  <a:pt x="303" y="213"/>
                </a:lnTo>
                <a:lnTo>
                  <a:pt x="313" y="213"/>
                </a:lnTo>
                <a:lnTo>
                  <a:pt x="322" y="213"/>
                </a:lnTo>
                <a:lnTo>
                  <a:pt x="332" y="213"/>
                </a:lnTo>
                <a:lnTo>
                  <a:pt x="341" y="212"/>
                </a:lnTo>
                <a:lnTo>
                  <a:pt x="348" y="211"/>
                </a:lnTo>
                <a:lnTo>
                  <a:pt x="352" y="210"/>
                </a:lnTo>
                <a:lnTo>
                  <a:pt x="358" y="207"/>
                </a:lnTo>
                <a:lnTo>
                  <a:pt x="365" y="207"/>
                </a:lnTo>
                <a:lnTo>
                  <a:pt x="375" y="206"/>
                </a:lnTo>
                <a:lnTo>
                  <a:pt x="382" y="202"/>
                </a:lnTo>
                <a:lnTo>
                  <a:pt x="381" y="211"/>
                </a:lnTo>
                <a:lnTo>
                  <a:pt x="378" y="218"/>
                </a:lnTo>
                <a:lnTo>
                  <a:pt x="371" y="223"/>
                </a:lnTo>
                <a:lnTo>
                  <a:pt x="354" y="226"/>
                </a:lnTo>
                <a:lnTo>
                  <a:pt x="349" y="227"/>
                </a:lnTo>
                <a:lnTo>
                  <a:pt x="344" y="229"/>
                </a:lnTo>
                <a:lnTo>
                  <a:pt x="338" y="233"/>
                </a:lnTo>
                <a:lnTo>
                  <a:pt x="332" y="237"/>
                </a:lnTo>
                <a:lnTo>
                  <a:pt x="326" y="241"/>
                </a:lnTo>
                <a:lnTo>
                  <a:pt x="319" y="244"/>
                </a:lnTo>
                <a:lnTo>
                  <a:pt x="313" y="246"/>
                </a:lnTo>
                <a:lnTo>
                  <a:pt x="307" y="247"/>
                </a:lnTo>
                <a:lnTo>
                  <a:pt x="301" y="247"/>
                </a:lnTo>
                <a:lnTo>
                  <a:pt x="292" y="249"/>
                </a:lnTo>
                <a:lnTo>
                  <a:pt x="285" y="250"/>
                </a:lnTo>
                <a:lnTo>
                  <a:pt x="275" y="251"/>
                </a:lnTo>
                <a:lnTo>
                  <a:pt x="266" y="252"/>
                </a:lnTo>
                <a:lnTo>
                  <a:pt x="258" y="254"/>
                </a:lnTo>
                <a:lnTo>
                  <a:pt x="251" y="254"/>
                </a:lnTo>
                <a:lnTo>
                  <a:pt x="243" y="252"/>
                </a:lnTo>
                <a:lnTo>
                  <a:pt x="248" y="257"/>
                </a:lnTo>
                <a:lnTo>
                  <a:pt x="254" y="261"/>
                </a:lnTo>
                <a:lnTo>
                  <a:pt x="259" y="265"/>
                </a:lnTo>
                <a:lnTo>
                  <a:pt x="264" y="267"/>
                </a:lnTo>
                <a:lnTo>
                  <a:pt x="259" y="268"/>
                </a:lnTo>
                <a:lnTo>
                  <a:pt x="253" y="269"/>
                </a:lnTo>
                <a:lnTo>
                  <a:pt x="246" y="271"/>
                </a:lnTo>
                <a:lnTo>
                  <a:pt x="238" y="269"/>
                </a:lnTo>
                <a:lnTo>
                  <a:pt x="231" y="269"/>
                </a:lnTo>
                <a:lnTo>
                  <a:pt x="225" y="267"/>
                </a:lnTo>
                <a:lnTo>
                  <a:pt x="220" y="265"/>
                </a:lnTo>
                <a:lnTo>
                  <a:pt x="217" y="261"/>
                </a:lnTo>
                <a:lnTo>
                  <a:pt x="210" y="256"/>
                </a:lnTo>
                <a:lnTo>
                  <a:pt x="204" y="255"/>
                </a:lnTo>
                <a:lnTo>
                  <a:pt x="199" y="255"/>
                </a:lnTo>
                <a:lnTo>
                  <a:pt x="198" y="256"/>
                </a:lnTo>
                <a:lnTo>
                  <a:pt x="196" y="257"/>
                </a:lnTo>
                <a:lnTo>
                  <a:pt x="191" y="258"/>
                </a:lnTo>
                <a:lnTo>
                  <a:pt x="184" y="261"/>
                </a:lnTo>
                <a:lnTo>
                  <a:pt x="175" y="263"/>
                </a:lnTo>
                <a:lnTo>
                  <a:pt x="165" y="266"/>
                </a:lnTo>
                <a:lnTo>
                  <a:pt x="156" y="267"/>
                </a:lnTo>
                <a:lnTo>
                  <a:pt x="147" y="268"/>
                </a:lnTo>
                <a:lnTo>
                  <a:pt x="140" y="267"/>
                </a:lnTo>
                <a:lnTo>
                  <a:pt x="146" y="263"/>
                </a:lnTo>
                <a:lnTo>
                  <a:pt x="152" y="258"/>
                </a:lnTo>
                <a:lnTo>
                  <a:pt x="158" y="255"/>
                </a:lnTo>
                <a:lnTo>
                  <a:pt x="161" y="252"/>
                </a:lnTo>
                <a:lnTo>
                  <a:pt x="150" y="256"/>
                </a:lnTo>
                <a:lnTo>
                  <a:pt x="142" y="258"/>
                </a:lnTo>
                <a:lnTo>
                  <a:pt x="135" y="260"/>
                </a:lnTo>
                <a:lnTo>
                  <a:pt x="130" y="260"/>
                </a:lnTo>
                <a:lnTo>
                  <a:pt x="126" y="260"/>
                </a:lnTo>
                <a:lnTo>
                  <a:pt x="123" y="260"/>
                </a:lnTo>
                <a:lnTo>
                  <a:pt x="118" y="260"/>
                </a:lnTo>
                <a:lnTo>
                  <a:pt x="114" y="261"/>
                </a:lnTo>
                <a:lnTo>
                  <a:pt x="109" y="262"/>
                </a:lnTo>
                <a:lnTo>
                  <a:pt x="105" y="262"/>
                </a:lnTo>
                <a:lnTo>
                  <a:pt x="101" y="261"/>
                </a:lnTo>
                <a:lnTo>
                  <a:pt x="96" y="258"/>
                </a:lnTo>
                <a:lnTo>
                  <a:pt x="91" y="257"/>
                </a:lnTo>
                <a:lnTo>
                  <a:pt x="86" y="256"/>
                </a:lnTo>
                <a:lnTo>
                  <a:pt x="81" y="256"/>
                </a:lnTo>
                <a:lnTo>
                  <a:pt x="77" y="258"/>
                </a:lnTo>
                <a:lnTo>
                  <a:pt x="83" y="254"/>
                </a:lnTo>
                <a:lnTo>
                  <a:pt x="90" y="250"/>
                </a:lnTo>
                <a:lnTo>
                  <a:pt x="98" y="249"/>
                </a:lnTo>
                <a:lnTo>
                  <a:pt x="109" y="250"/>
                </a:lnTo>
                <a:lnTo>
                  <a:pt x="118" y="251"/>
                </a:lnTo>
                <a:lnTo>
                  <a:pt x="123" y="249"/>
                </a:lnTo>
                <a:lnTo>
                  <a:pt x="129" y="245"/>
                </a:lnTo>
                <a:lnTo>
                  <a:pt x="140" y="244"/>
                </a:lnTo>
                <a:close/>
              </a:path>
            </a:pathLst>
          </a:cu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4" name="Freeform 471"/>
          <p:cNvSpPr>
            <a:spLocks/>
          </p:cNvSpPr>
          <p:nvPr/>
        </p:nvSpPr>
        <p:spPr bwMode="auto">
          <a:xfrm>
            <a:off x="8643938" y="4371975"/>
            <a:ext cx="525462" cy="114300"/>
          </a:xfrm>
          <a:custGeom>
            <a:avLst/>
            <a:gdLst>
              <a:gd name="T0" fmla="*/ 0 w 372"/>
              <a:gd name="T1" fmla="*/ 2147483646 h 72"/>
              <a:gd name="T2" fmla="*/ 2147483646 w 372"/>
              <a:gd name="T3" fmla="*/ 2147483646 h 72"/>
              <a:gd name="T4" fmla="*/ 2147483646 w 372"/>
              <a:gd name="T5" fmla="*/ 2147483646 h 72"/>
              <a:gd name="T6" fmla="*/ 2147483646 w 37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  <a:gd name="T12" fmla="*/ 0 w 372"/>
              <a:gd name="T13" fmla="*/ 0 h 72"/>
              <a:gd name="T14" fmla="*/ 372 w 372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" h="72">
                <a:moveTo>
                  <a:pt x="0" y="72"/>
                </a:moveTo>
                <a:cubicBezTo>
                  <a:pt x="52" y="56"/>
                  <a:pt x="105" y="40"/>
                  <a:pt x="150" y="30"/>
                </a:cubicBezTo>
                <a:cubicBezTo>
                  <a:pt x="195" y="20"/>
                  <a:pt x="233" y="17"/>
                  <a:pt x="270" y="12"/>
                </a:cubicBezTo>
                <a:cubicBezTo>
                  <a:pt x="307" y="7"/>
                  <a:pt x="351" y="2"/>
                  <a:pt x="372" y="0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" name="Text Box 472"/>
          <p:cNvSpPr txBox="1">
            <a:spLocks noChangeArrowheads="1"/>
          </p:cNvSpPr>
          <p:nvPr/>
        </p:nvSpPr>
        <p:spPr bwMode="auto">
          <a:xfrm rot="-50972">
            <a:off x="666750" y="2968625"/>
            <a:ext cx="1328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Verdana" pitchFamily="34" charset="0"/>
              </a:rPr>
              <a:t>Aerobic Soil</a:t>
            </a:r>
          </a:p>
        </p:txBody>
      </p:sp>
      <p:grpSp>
        <p:nvGrpSpPr>
          <p:cNvPr id="16426" name="Group 475"/>
          <p:cNvGrpSpPr>
            <a:grpSpLocks/>
          </p:cNvGrpSpPr>
          <p:nvPr/>
        </p:nvGrpSpPr>
        <p:grpSpPr bwMode="auto">
          <a:xfrm>
            <a:off x="5989638" y="3219450"/>
            <a:ext cx="190500" cy="1441450"/>
            <a:chOff x="2979" y="1854"/>
            <a:chExt cx="135" cy="908"/>
          </a:xfrm>
        </p:grpSpPr>
        <p:sp>
          <p:nvSpPr>
            <p:cNvPr id="16436" name="Rectangle 476"/>
            <p:cNvSpPr>
              <a:spLocks noChangeArrowheads="1"/>
            </p:cNvSpPr>
            <p:nvPr/>
          </p:nvSpPr>
          <p:spPr bwMode="auto">
            <a:xfrm flipH="1">
              <a:off x="2979" y="1860"/>
              <a:ext cx="27" cy="90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  <p:sp>
          <p:nvSpPr>
            <p:cNvPr id="16437" name="Rectangle 477"/>
            <p:cNvSpPr>
              <a:spLocks noChangeArrowheads="1"/>
            </p:cNvSpPr>
            <p:nvPr/>
          </p:nvSpPr>
          <p:spPr bwMode="auto">
            <a:xfrm flipH="1">
              <a:off x="3087" y="1854"/>
              <a:ext cx="27" cy="4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</p:grpSp>
      <p:grpSp>
        <p:nvGrpSpPr>
          <p:cNvPr id="16427" name="Group 481"/>
          <p:cNvGrpSpPr>
            <a:grpSpLocks/>
          </p:cNvGrpSpPr>
          <p:nvPr/>
        </p:nvGrpSpPr>
        <p:grpSpPr bwMode="auto">
          <a:xfrm>
            <a:off x="6904038" y="3562350"/>
            <a:ext cx="190500" cy="1212850"/>
            <a:chOff x="2979" y="1854"/>
            <a:chExt cx="135" cy="908"/>
          </a:xfrm>
        </p:grpSpPr>
        <p:sp>
          <p:nvSpPr>
            <p:cNvPr id="16434" name="Rectangle 482"/>
            <p:cNvSpPr>
              <a:spLocks noChangeArrowheads="1"/>
            </p:cNvSpPr>
            <p:nvPr/>
          </p:nvSpPr>
          <p:spPr bwMode="auto">
            <a:xfrm flipH="1">
              <a:off x="2979" y="1860"/>
              <a:ext cx="27" cy="90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  <p:sp>
          <p:nvSpPr>
            <p:cNvPr id="16435" name="Rectangle 483"/>
            <p:cNvSpPr>
              <a:spLocks noChangeArrowheads="1"/>
            </p:cNvSpPr>
            <p:nvPr/>
          </p:nvSpPr>
          <p:spPr bwMode="auto">
            <a:xfrm flipH="1">
              <a:off x="3087" y="1854"/>
              <a:ext cx="27" cy="48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Verdana" pitchFamily="34" charset="0"/>
              </a:endParaRPr>
            </a:p>
          </p:txBody>
        </p:sp>
      </p:grpSp>
      <p:sp>
        <p:nvSpPr>
          <p:cNvPr id="16428" name="Rectangle 485"/>
          <p:cNvSpPr>
            <a:spLocks noChangeArrowheads="1"/>
          </p:cNvSpPr>
          <p:nvPr/>
        </p:nvSpPr>
        <p:spPr bwMode="auto">
          <a:xfrm flipH="1">
            <a:off x="7823200" y="3817938"/>
            <a:ext cx="38100" cy="1281112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16429" name="Rectangle 486"/>
          <p:cNvSpPr>
            <a:spLocks noChangeArrowheads="1"/>
          </p:cNvSpPr>
          <p:nvPr/>
        </p:nvSpPr>
        <p:spPr bwMode="auto">
          <a:xfrm flipH="1">
            <a:off x="7975600" y="3810000"/>
            <a:ext cx="38100" cy="6921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Verdana" pitchFamily="34" charset="0"/>
            </a:endParaRPr>
          </a:p>
        </p:txBody>
      </p:sp>
      <p:sp>
        <p:nvSpPr>
          <p:cNvPr id="16430" name="Text Box 491"/>
          <p:cNvSpPr txBox="1">
            <a:spLocks noChangeArrowheads="1"/>
          </p:cNvSpPr>
          <p:nvPr/>
        </p:nvSpPr>
        <p:spPr bwMode="auto">
          <a:xfrm>
            <a:off x="4913313" y="2268538"/>
            <a:ext cx="93345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Verdana" pitchFamily="34" charset="0"/>
              </a:rPr>
              <a:t>Wells</a:t>
            </a:r>
          </a:p>
        </p:txBody>
      </p:sp>
      <p:sp>
        <p:nvSpPr>
          <p:cNvPr id="16431" name="Line 493"/>
          <p:cNvSpPr>
            <a:spLocks noChangeShapeType="1"/>
          </p:cNvSpPr>
          <p:nvPr/>
        </p:nvSpPr>
        <p:spPr bwMode="auto">
          <a:xfrm>
            <a:off x="5468938" y="2743200"/>
            <a:ext cx="593725" cy="438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2" name="TextBox 1"/>
          <p:cNvSpPr txBox="1">
            <a:spLocks noChangeArrowheads="1"/>
          </p:cNvSpPr>
          <p:nvPr/>
        </p:nvSpPr>
        <p:spPr bwMode="auto">
          <a:xfrm>
            <a:off x="5868988" y="785813"/>
            <a:ext cx="370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Grass   Pines  Hardwoods</a:t>
            </a:r>
          </a:p>
        </p:txBody>
      </p:sp>
      <p:sp>
        <p:nvSpPr>
          <p:cNvPr id="16433" name="Right Arrow 1"/>
          <p:cNvSpPr>
            <a:spLocks noChangeArrowheads="1"/>
          </p:cNvSpPr>
          <p:nvPr/>
        </p:nvSpPr>
        <p:spPr bwMode="auto">
          <a:xfrm rot="379594">
            <a:off x="4327525" y="4102100"/>
            <a:ext cx="1052513" cy="501650"/>
          </a:xfrm>
          <a:prstGeom prst="rightArrow">
            <a:avLst>
              <a:gd name="adj1" fmla="val 50000"/>
              <a:gd name="adj2" fmla="val 50092"/>
            </a:avLst>
          </a:prstGeom>
          <a:solidFill>
            <a:schemeClr val="tx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480" name="TextBox 1"/>
          <p:cNvSpPr txBox="1">
            <a:spLocks noChangeArrowheads="1"/>
          </p:cNvSpPr>
          <p:nvPr/>
        </p:nvSpPr>
        <p:spPr bwMode="auto">
          <a:xfrm>
            <a:off x="36493" y="3805544"/>
            <a:ext cx="44626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/>
              <a:t>NC studies on buffers enrolled in the</a:t>
            </a:r>
            <a:r>
              <a:rPr lang="en-US" altLang="en-US" sz="2000" b="1" dirty="0"/>
              <a:t> </a:t>
            </a:r>
            <a:r>
              <a:rPr lang="en-US" altLang="en-US" sz="2000" b="1" dirty="0" smtClean="0"/>
              <a:t>NC CREP Program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 smtClean="0"/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Tar-Pamlico Basin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2-5 </a:t>
            </a:r>
            <a:r>
              <a:rPr lang="en-US" altLang="en-US" sz="2000" dirty="0"/>
              <a:t>years </a:t>
            </a:r>
            <a:r>
              <a:rPr lang="en-US" altLang="en-US" sz="2000" dirty="0" smtClean="0"/>
              <a:t>data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54-72 groundwater wells per site across experimental blocks</a:t>
            </a:r>
            <a:endParaRPr lang="en-US" altLang="en-US" sz="2000" dirty="0"/>
          </a:p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Typical experimental setup</a:t>
            </a:r>
          </a:p>
        </p:txBody>
      </p:sp>
      <p:pic>
        <p:nvPicPr>
          <p:cNvPr id="48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35" y="4775200"/>
            <a:ext cx="12795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7538" y="57150"/>
            <a:ext cx="7772400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Riparian Areas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47675" y="868278"/>
            <a:ext cx="7772400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From Latin </a:t>
            </a:r>
            <a:r>
              <a:rPr lang="en-US" altLang="en-US" i="1" dirty="0" err="1" smtClean="0"/>
              <a:t>ripa</a:t>
            </a:r>
            <a:r>
              <a:rPr lang="en-US" altLang="en-US" dirty="0" smtClean="0"/>
              <a:t> - area adjacent to a watercourse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In NC most of the floodplains were well vegetated – mostly forested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Considered an </a:t>
            </a:r>
            <a:r>
              <a:rPr lang="en-US" altLang="en-US" i="1" dirty="0" smtClean="0"/>
              <a:t>ecotone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transitional area from upland to aquatic 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/>
              <a:t>l</a:t>
            </a:r>
            <a:r>
              <a:rPr lang="en-US" altLang="en-US" dirty="0" smtClean="0"/>
              <a:t>ike a cell membrane, controlling how materials enter the stream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4115589"/>
            <a:ext cx="5308261" cy="1780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31" y="3582020"/>
            <a:ext cx="17049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4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291307"/>
            <a:ext cx="2513012" cy="889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Site 1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030288"/>
            <a:ext cx="490855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5157788" y="466725"/>
            <a:ext cx="378142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NO</a:t>
            </a:r>
            <a:r>
              <a:rPr lang="en-US" altLang="en-US" sz="2400" b="1" baseline="-25000" dirty="0"/>
              <a:t>3 </a:t>
            </a:r>
            <a:r>
              <a:rPr lang="en-US" altLang="en-US" sz="2400" b="1" dirty="0"/>
              <a:t>-N Source - </a:t>
            </a:r>
            <a:r>
              <a:rPr lang="en-US" altLang="en-US" sz="2400" dirty="0"/>
              <a:t>Cropland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Section 1 </a:t>
            </a:r>
            <a:r>
              <a:rPr lang="en-US" altLang="en-US" sz="2400" b="1" dirty="0" smtClean="0"/>
              <a:t>(200 </a:t>
            </a:r>
            <a:r>
              <a:rPr lang="en-US" altLang="en-US" sz="2400" b="1" dirty="0" err="1" smtClean="0"/>
              <a:t>ft</a:t>
            </a:r>
            <a:r>
              <a:rPr lang="en-US" altLang="en-US" sz="2400" b="1" dirty="0" smtClean="0"/>
              <a:t> </a:t>
            </a:r>
            <a:r>
              <a:rPr lang="en-US" altLang="en-US" sz="2400" b="1" dirty="0"/>
              <a:t>width)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</a:t>
            </a:r>
            <a:r>
              <a:rPr lang="en-US" altLang="en-US" sz="2000" dirty="0"/>
              <a:t>- Groundwater at Field Edge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       4 mg/L NO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-N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- Higher Elevation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/>
              <a:t>Section </a:t>
            </a:r>
            <a:r>
              <a:rPr lang="en-US" altLang="en-US" sz="2400" b="1" dirty="0"/>
              <a:t>2 </a:t>
            </a:r>
            <a:r>
              <a:rPr lang="en-US" altLang="en-US" sz="2400" b="1" dirty="0" smtClean="0"/>
              <a:t>(150 </a:t>
            </a:r>
            <a:r>
              <a:rPr lang="en-US" altLang="en-US" sz="2400" b="1" dirty="0" err="1" smtClean="0"/>
              <a:t>ft</a:t>
            </a:r>
            <a:r>
              <a:rPr lang="en-US" altLang="en-US" sz="2400" b="1" dirty="0" smtClean="0"/>
              <a:t> </a:t>
            </a:r>
            <a:r>
              <a:rPr lang="en-US" altLang="en-US" sz="2400" b="1" dirty="0"/>
              <a:t>width)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- Groundwater at Field Edge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        12 mg/L NO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-N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- Lower Elevation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/>
              <a:t> - Wetland indicators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2048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610307"/>
            <a:ext cx="48069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5379209" y="2770981"/>
            <a:ext cx="2765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Shallow– 63% reduction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Deep – 15% reduction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5379209" y="5398294"/>
            <a:ext cx="263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Shallow– 89% reduction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/>
              <a:t>Deep – 54% reduction</a:t>
            </a:r>
          </a:p>
        </p:txBody>
      </p:sp>
    </p:spTree>
    <p:extLst>
      <p:ext uri="{BB962C8B-B14F-4D97-AF65-F5344CB8AC3E}">
        <p14:creationId xmlns:p14="http://schemas.microsoft.com/office/powerpoint/2010/main" val="17738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-169069" y="835818"/>
            <a:ext cx="5484813" cy="4703763"/>
            <a:chOff x="1676400" y="381000"/>
            <a:chExt cx="6400800" cy="5543550"/>
          </a:xfrm>
        </p:grpSpPr>
        <p:sp>
          <p:nvSpPr>
            <p:cNvPr id="3" name="Freeform 2"/>
            <p:cNvSpPr/>
            <p:nvPr/>
          </p:nvSpPr>
          <p:spPr>
            <a:xfrm>
              <a:off x="2904687" y="1256593"/>
              <a:ext cx="628039" cy="3648303"/>
            </a:xfrm>
            <a:custGeom>
              <a:avLst/>
              <a:gdLst>
                <a:gd name="connsiteX0" fmla="*/ 0 w 627062"/>
                <a:gd name="connsiteY0" fmla="*/ 0 h 3648075"/>
                <a:gd name="connsiteX1" fmla="*/ 142875 w 627062"/>
                <a:gd name="connsiteY1" fmla="*/ 609600 h 3648075"/>
                <a:gd name="connsiteX2" fmla="*/ 400050 w 627062"/>
                <a:gd name="connsiteY2" fmla="*/ 1571625 h 3648075"/>
                <a:gd name="connsiteX3" fmla="*/ 600075 w 627062"/>
                <a:gd name="connsiteY3" fmla="*/ 2762250 h 3648075"/>
                <a:gd name="connsiteX4" fmla="*/ 561975 w 627062"/>
                <a:gd name="connsiteY4" fmla="*/ 3648075 h 364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62" h="3648075">
                  <a:moveTo>
                    <a:pt x="0" y="0"/>
                  </a:moveTo>
                  <a:cubicBezTo>
                    <a:pt x="38100" y="173831"/>
                    <a:pt x="76200" y="347663"/>
                    <a:pt x="142875" y="609600"/>
                  </a:cubicBezTo>
                  <a:cubicBezTo>
                    <a:pt x="209550" y="871538"/>
                    <a:pt x="323850" y="1212850"/>
                    <a:pt x="400050" y="1571625"/>
                  </a:cubicBezTo>
                  <a:cubicBezTo>
                    <a:pt x="476250" y="1930400"/>
                    <a:pt x="573088" y="2416175"/>
                    <a:pt x="600075" y="2762250"/>
                  </a:cubicBezTo>
                  <a:cubicBezTo>
                    <a:pt x="627062" y="3108325"/>
                    <a:pt x="594518" y="3378200"/>
                    <a:pt x="561975" y="3648075"/>
                  </a:cubicBez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3010287" y="1256593"/>
              <a:ext cx="624332" cy="3768042"/>
            </a:xfrm>
            <a:custGeom>
              <a:avLst/>
              <a:gdLst>
                <a:gd name="connsiteX0" fmla="*/ 0 w 623888"/>
                <a:gd name="connsiteY0" fmla="*/ 0 h 3767138"/>
                <a:gd name="connsiteX1" fmla="*/ 314325 w 623888"/>
                <a:gd name="connsiteY1" fmla="*/ 1190625 h 3767138"/>
                <a:gd name="connsiteX2" fmla="*/ 447675 w 623888"/>
                <a:gd name="connsiteY2" fmla="*/ 1781175 h 3767138"/>
                <a:gd name="connsiteX3" fmla="*/ 590550 w 623888"/>
                <a:gd name="connsiteY3" fmla="*/ 2676525 h 3767138"/>
                <a:gd name="connsiteX4" fmla="*/ 619125 w 623888"/>
                <a:gd name="connsiteY4" fmla="*/ 3219450 h 3767138"/>
                <a:gd name="connsiteX5" fmla="*/ 561975 w 623888"/>
                <a:gd name="connsiteY5" fmla="*/ 3686175 h 3767138"/>
                <a:gd name="connsiteX6" fmla="*/ 552450 w 623888"/>
                <a:gd name="connsiteY6" fmla="*/ 3705225 h 376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888" h="3767138">
                  <a:moveTo>
                    <a:pt x="0" y="0"/>
                  </a:moveTo>
                  <a:cubicBezTo>
                    <a:pt x="119856" y="446881"/>
                    <a:pt x="239713" y="893763"/>
                    <a:pt x="314325" y="1190625"/>
                  </a:cubicBezTo>
                  <a:cubicBezTo>
                    <a:pt x="388938" y="1487488"/>
                    <a:pt x="401638" y="1533525"/>
                    <a:pt x="447675" y="1781175"/>
                  </a:cubicBezTo>
                  <a:cubicBezTo>
                    <a:pt x="493712" y="2028825"/>
                    <a:pt x="561975" y="2436813"/>
                    <a:pt x="590550" y="2676525"/>
                  </a:cubicBezTo>
                  <a:cubicBezTo>
                    <a:pt x="619125" y="2916238"/>
                    <a:pt x="623888" y="3051175"/>
                    <a:pt x="619125" y="3219450"/>
                  </a:cubicBezTo>
                  <a:cubicBezTo>
                    <a:pt x="614363" y="3387725"/>
                    <a:pt x="573088" y="3605213"/>
                    <a:pt x="561975" y="3686175"/>
                  </a:cubicBezTo>
                  <a:cubicBezTo>
                    <a:pt x="550863" y="3767138"/>
                    <a:pt x="551656" y="3736181"/>
                    <a:pt x="552450" y="3705225"/>
                  </a:cubicBez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762865" y="1410008"/>
              <a:ext cx="524291" cy="4351770"/>
            </a:xfrm>
            <a:custGeom>
              <a:avLst/>
              <a:gdLst>
                <a:gd name="connsiteX0" fmla="*/ 0 w 523875"/>
                <a:gd name="connsiteY0" fmla="*/ 0 h 4352925"/>
                <a:gd name="connsiteX1" fmla="*/ 180975 w 523875"/>
                <a:gd name="connsiteY1" fmla="*/ 228600 h 4352925"/>
                <a:gd name="connsiteX2" fmla="*/ 304800 w 523875"/>
                <a:gd name="connsiteY2" fmla="*/ 428625 h 4352925"/>
                <a:gd name="connsiteX3" fmla="*/ 371475 w 523875"/>
                <a:gd name="connsiteY3" fmla="*/ 657225 h 4352925"/>
                <a:gd name="connsiteX4" fmla="*/ 476250 w 523875"/>
                <a:gd name="connsiteY4" fmla="*/ 981075 h 4352925"/>
                <a:gd name="connsiteX5" fmla="*/ 466725 w 523875"/>
                <a:gd name="connsiteY5" fmla="*/ 1400175 h 4352925"/>
                <a:gd name="connsiteX6" fmla="*/ 409575 w 523875"/>
                <a:gd name="connsiteY6" fmla="*/ 1828800 h 4352925"/>
                <a:gd name="connsiteX7" fmla="*/ 352425 w 523875"/>
                <a:gd name="connsiteY7" fmla="*/ 2419350 h 4352925"/>
                <a:gd name="connsiteX8" fmla="*/ 333375 w 523875"/>
                <a:gd name="connsiteY8" fmla="*/ 2590800 h 4352925"/>
                <a:gd name="connsiteX9" fmla="*/ 400050 w 523875"/>
                <a:gd name="connsiteY9" fmla="*/ 2876550 h 4352925"/>
                <a:gd name="connsiteX10" fmla="*/ 495300 w 523875"/>
                <a:gd name="connsiteY10" fmla="*/ 3200400 h 4352925"/>
                <a:gd name="connsiteX11" fmla="*/ 514350 w 523875"/>
                <a:gd name="connsiteY11" fmla="*/ 3362325 h 4352925"/>
                <a:gd name="connsiteX12" fmla="*/ 438150 w 523875"/>
                <a:gd name="connsiteY12" fmla="*/ 3705225 h 4352925"/>
                <a:gd name="connsiteX13" fmla="*/ 295275 w 523875"/>
                <a:gd name="connsiteY13" fmla="*/ 4019550 h 4352925"/>
                <a:gd name="connsiteX14" fmla="*/ 219075 w 523875"/>
                <a:gd name="connsiteY14" fmla="*/ 4352925 h 435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3875" h="4352925">
                  <a:moveTo>
                    <a:pt x="0" y="0"/>
                  </a:moveTo>
                  <a:cubicBezTo>
                    <a:pt x="65087" y="78581"/>
                    <a:pt x="130175" y="157163"/>
                    <a:pt x="180975" y="228600"/>
                  </a:cubicBezTo>
                  <a:cubicBezTo>
                    <a:pt x="231775" y="300037"/>
                    <a:pt x="273050" y="357188"/>
                    <a:pt x="304800" y="428625"/>
                  </a:cubicBezTo>
                  <a:cubicBezTo>
                    <a:pt x="336550" y="500062"/>
                    <a:pt x="342900" y="565150"/>
                    <a:pt x="371475" y="657225"/>
                  </a:cubicBezTo>
                  <a:cubicBezTo>
                    <a:pt x="400050" y="749300"/>
                    <a:pt x="460375" y="857250"/>
                    <a:pt x="476250" y="981075"/>
                  </a:cubicBezTo>
                  <a:cubicBezTo>
                    <a:pt x="492125" y="1104900"/>
                    <a:pt x="477838" y="1258888"/>
                    <a:pt x="466725" y="1400175"/>
                  </a:cubicBezTo>
                  <a:cubicBezTo>
                    <a:pt x="455613" y="1541463"/>
                    <a:pt x="428625" y="1658938"/>
                    <a:pt x="409575" y="1828800"/>
                  </a:cubicBezTo>
                  <a:cubicBezTo>
                    <a:pt x="390525" y="1998662"/>
                    <a:pt x="365125" y="2292350"/>
                    <a:pt x="352425" y="2419350"/>
                  </a:cubicBezTo>
                  <a:cubicBezTo>
                    <a:pt x="339725" y="2546350"/>
                    <a:pt x="325438" y="2514600"/>
                    <a:pt x="333375" y="2590800"/>
                  </a:cubicBezTo>
                  <a:cubicBezTo>
                    <a:pt x="341312" y="2667000"/>
                    <a:pt x="373062" y="2774950"/>
                    <a:pt x="400050" y="2876550"/>
                  </a:cubicBezTo>
                  <a:cubicBezTo>
                    <a:pt x="427038" y="2978150"/>
                    <a:pt x="476250" y="3119438"/>
                    <a:pt x="495300" y="3200400"/>
                  </a:cubicBezTo>
                  <a:cubicBezTo>
                    <a:pt x="514350" y="3281362"/>
                    <a:pt x="523875" y="3278188"/>
                    <a:pt x="514350" y="3362325"/>
                  </a:cubicBezTo>
                  <a:cubicBezTo>
                    <a:pt x="504825" y="3446463"/>
                    <a:pt x="474663" y="3595687"/>
                    <a:pt x="438150" y="3705225"/>
                  </a:cubicBezTo>
                  <a:cubicBezTo>
                    <a:pt x="401637" y="3814763"/>
                    <a:pt x="331788" y="3911600"/>
                    <a:pt x="295275" y="4019550"/>
                  </a:cubicBezTo>
                  <a:cubicBezTo>
                    <a:pt x="258762" y="4127500"/>
                    <a:pt x="238918" y="4240212"/>
                    <a:pt x="219075" y="4352925"/>
                  </a:cubicBezTo>
                </a:path>
              </a:pathLst>
            </a:cu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3962533" y="1114402"/>
              <a:ext cx="689174" cy="4372351"/>
            </a:xfrm>
            <a:custGeom>
              <a:avLst/>
              <a:gdLst>
                <a:gd name="connsiteX0" fmla="*/ 0 w 688975"/>
                <a:gd name="connsiteY0" fmla="*/ 0 h 4371975"/>
                <a:gd name="connsiteX1" fmla="*/ 219075 w 688975"/>
                <a:gd name="connsiteY1" fmla="*/ 590550 h 4371975"/>
                <a:gd name="connsiteX2" fmla="*/ 276225 w 688975"/>
                <a:gd name="connsiteY2" fmla="*/ 1123950 h 4371975"/>
                <a:gd name="connsiteX3" fmla="*/ 295275 w 688975"/>
                <a:gd name="connsiteY3" fmla="*/ 1847850 h 4371975"/>
                <a:gd name="connsiteX4" fmla="*/ 323850 w 688975"/>
                <a:gd name="connsiteY4" fmla="*/ 2257425 h 4371975"/>
                <a:gd name="connsiteX5" fmla="*/ 533400 w 688975"/>
                <a:gd name="connsiteY5" fmla="*/ 2667000 h 4371975"/>
                <a:gd name="connsiteX6" fmla="*/ 628650 w 688975"/>
                <a:gd name="connsiteY6" fmla="*/ 2933700 h 4371975"/>
                <a:gd name="connsiteX7" fmla="*/ 685800 w 688975"/>
                <a:gd name="connsiteY7" fmla="*/ 3381375 h 4371975"/>
                <a:gd name="connsiteX8" fmla="*/ 647700 w 688975"/>
                <a:gd name="connsiteY8" fmla="*/ 3971925 h 4371975"/>
                <a:gd name="connsiteX9" fmla="*/ 590550 w 688975"/>
                <a:gd name="connsiteY9" fmla="*/ 4371975 h 4371975"/>
                <a:gd name="connsiteX10" fmla="*/ 590550 w 688975"/>
                <a:gd name="connsiteY10" fmla="*/ 4371975 h 4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8975" h="4371975">
                  <a:moveTo>
                    <a:pt x="0" y="0"/>
                  </a:moveTo>
                  <a:cubicBezTo>
                    <a:pt x="86519" y="201612"/>
                    <a:pt x="173038" y="403225"/>
                    <a:pt x="219075" y="590550"/>
                  </a:cubicBezTo>
                  <a:cubicBezTo>
                    <a:pt x="265112" y="777875"/>
                    <a:pt x="263525" y="914400"/>
                    <a:pt x="276225" y="1123950"/>
                  </a:cubicBezTo>
                  <a:cubicBezTo>
                    <a:pt x="288925" y="1333500"/>
                    <a:pt x="287338" y="1658938"/>
                    <a:pt x="295275" y="1847850"/>
                  </a:cubicBezTo>
                  <a:cubicBezTo>
                    <a:pt x="303212" y="2036762"/>
                    <a:pt x="284163" y="2120900"/>
                    <a:pt x="323850" y="2257425"/>
                  </a:cubicBezTo>
                  <a:cubicBezTo>
                    <a:pt x="363537" y="2393950"/>
                    <a:pt x="482600" y="2554288"/>
                    <a:pt x="533400" y="2667000"/>
                  </a:cubicBezTo>
                  <a:cubicBezTo>
                    <a:pt x="584200" y="2779712"/>
                    <a:pt x="603250" y="2814637"/>
                    <a:pt x="628650" y="2933700"/>
                  </a:cubicBezTo>
                  <a:cubicBezTo>
                    <a:pt x="654050" y="3052763"/>
                    <a:pt x="682625" y="3208338"/>
                    <a:pt x="685800" y="3381375"/>
                  </a:cubicBezTo>
                  <a:cubicBezTo>
                    <a:pt x="688975" y="3554412"/>
                    <a:pt x="663575" y="3806825"/>
                    <a:pt x="647700" y="3971925"/>
                  </a:cubicBezTo>
                  <a:cubicBezTo>
                    <a:pt x="631825" y="4137025"/>
                    <a:pt x="590550" y="4371975"/>
                    <a:pt x="590550" y="4371975"/>
                  </a:cubicBezTo>
                  <a:lnTo>
                    <a:pt x="590550" y="4371975"/>
                  </a:ln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077396" y="1105048"/>
              <a:ext cx="678059" cy="4419124"/>
            </a:xfrm>
            <a:custGeom>
              <a:avLst/>
              <a:gdLst>
                <a:gd name="connsiteX0" fmla="*/ 0 w 677863"/>
                <a:gd name="connsiteY0" fmla="*/ 0 h 4419600"/>
                <a:gd name="connsiteX1" fmla="*/ 228600 w 677863"/>
                <a:gd name="connsiteY1" fmla="*/ 657225 h 4419600"/>
                <a:gd name="connsiteX2" fmla="*/ 276225 w 677863"/>
                <a:gd name="connsiteY2" fmla="*/ 1362075 h 4419600"/>
                <a:gd name="connsiteX3" fmla="*/ 304800 w 677863"/>
                <a:gd name="connsiteY3" fmla="*/ 2019300 h 4419600"/>
                <a:gd name="connsiteX4" fmla="*/ 323850 w 677863"/>
                <a:gd name="connsiteY4" fmla="*/ 2238375 h 4419600"/>
                <a:gd name="connsiteX5" fmla="*/ 476250 w 677863"/>
                <a:gd name="connsiteY5" fmla="*/ 2619375 h 4419600"/>
                <a:gd name="connsiteX6" fmla="*/ 571500 w 677863"/>
                <a:gd name="connsiteY6" fmla="*/ 2790825 h 4419600"/>
                <a:gd name="connsiteX7" fmla="*/ 647700 w 677863"/>
                <a:gd name="connsiteY7" fmla="*/ 3133725 h 4419600"/>
                <a:gd name="connsiteX8" fmla="*/ 666750 w 677863"/>
                <a:gd name="connsiteY8" fmla="*/ 3924300 h 4419600"/>
                <a:gd name="connsiteX9" fmla="*/ 581025 w 677863"/>
                <a:gd name="connsiteY9" fmla="*/ 4419600 h 44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863" h="4419600">
                  <a:moveTo>
                    <a:pt x="0" y="0"/>
                  </a:moveTo>
                  <a:cubicBezTo>
                    <a:pt x="91281" y="215106"/>
                    <a:pt x="182563" y="430213"/>
                    <a:pt x="228600" y="657225"/>
                  </a:cubicBezTo>
                  <a:cubicBezTo>
                    <a:pt x="274637" y="884237"/>
                    <a:pt x="263525" y="1135063"/>
                    <a:pt x="276225" y="1362075"/>
                  </a:cubicBezTo>
                  <a:cubicBezTo>
                    <a:pt x="288925" y="1589087"/>
                    <a:pt x="296863" y="1873250"/>
                    <a:pt x="304800" y="2019300"/>
                  </a:cubicBezTo>
                  <a:cubicBezTo>
                    <a:pt x="312738" y="2165350"/>
                    <a:pt x="295275" y="2138363"/>
                    <a:pt x="323850" y="2238375"/>
                  </a:cubicBezTo>
                  <a:cubicBezTo>
                    <a:pt x="352425" y="2338387"/>
                    <a:pt x="434975" y="2527300"/>
                    <a:pt x="476250" y="2619375"/>
                  </a:cubicBezTo>
                  <a:cubicBezTo>
                    <a:pt x="517525" y="2711450"/>
                    <a:pt x="542925" y="2705100"/>
                    <a:pt x="571500" y="2790825"/>
                  </a:cubicBezTo>
                  <a:cubicBezTo>
                    <a:pt x="600075" y="2876550"/>
                    <a:pt x="631825" y="2944813"/>
                    <a:pt x="647700" y="3133725"/>
                  </a:cubicBezTo>
                  <a:cubicBezTo>
                    <a:pt x="663575" y="3322638"/>
                    <a:pt x="677863" y="3709988"/>
                    <a:pt x="666750" y="3924300"/>
                  </a:cubicBezTo>
                  <a:cubicBezTo>
                    <a:pt x="655638" y="4138613"/>
                    <a:pt x="618331" y="4279106"/>
                    <a:pt x="581025" y="4419600"/>
                  </a:cubicBezTo>
                </a:path>
              </a:pathLst>
            </a:cu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7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876800"/>
              <a:ext cx="18288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5400000">
              <a:off x="4761529" y="2552583"/>
              <a:ext cx="1219843" cy="759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3" name="TextBox 9"/>
            <p:cNvSpPr txBox="1">
              <a:spLocks noChangeArrowheads="1"/>
            </p:cNvSpPr>
            <p:nvPr/>
          </p:nvSpPr>
          <p:spPr bwMode="auto">
            <a:xfrm rot="-5219975">
              <a:off x="4657246" y="1963854"/>
              <a:ext cx="1752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Stream Flow</a:t>
              </a:r>
            </a:p>
          </p:txBody>
        </p:sp>
        <p:grpSp>
          <p:nvGrpSpPr>
            <p:cNvPr id="29714" name="Group 95"/>
            <p:cNvGrpSpPr>
              <a:grpSpLocks/>
            </p:cNvGrpSpPr>
            <p:nvPr/>
          </p:nvGrpSpPr>
          <p:grpSpPr bwMode="auto">
            <a:xfrm>
              <a:off x="3962400" y="2209800"/>
              <a:ext cx="228600" cy="228600"/>
              <a:chOff x="1371600" y="2209800"/>
              <a:chExt cx="228600" cy="228600"/>
            </a:xfrm>
          </p:grpSpPr>
          <p:grpSp>
            <p:nvGrpSpPr>
              <p:cNvPr id="29874" name="Group 76"/>
              <p:cNvGrpSpPr>
                <a:grpSpLocks/>
              </p:cNvGrpSpPr>
              <p:nvPr/>
            </p:nvGrpSpPr>
            <p:grpSpPr bwMode="auto">
              <a:xfrm>
                <a:off x="1371600" y="2209800"/>
                <a:ext cx="152400" cy="152400"/>
                <a:chOff x="1371600" y="2209800"/>
                <a:chExt cx="152400" cy="152400"/>
              </a:xfrm>
            </p:grpSpPr>
            <p:sp>
              <p:nvSpPr>
                <p:cNvPr id="174" name="Oval 44"/>
                <p:cNvSpPr/>
                <p:nvPr/>
              </p:nvSpPr>
              <p:spPr>
                <a:xfrm>
                  <a:off x="1447690" y="2208894"/>
                  <a:ext cx="75958" cy="7670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5" name="Oval 45"/>
                <p:cNvSpPr/>
                <p:nvPr/>
              </p:nvSpPr>
              <p:spPr>
                <a:xfrm>
                  <a:off x="1371733" y="2285601"/>
                  <a:ext cx="75957" cy="76709"/>
                </a:xfrm>
                <a:prstGeom prst="ellipse">
                  <a:avLst/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72" name="Rectangle 46"/>
              <p:cNvSpPr/>
              <p:nvPr/>
            </p:nvSpPr>
            <p:spPr>
              <a:xfrm>
                <a:off x="1447690" y="2362309"/>
                <a:ext cx="75958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Rectangle 48"/>
              <p:cNvSpPr/>
              <p:nvPr/>
            </p:nvSpPr>
            <p:spPr>
              <a:xfrm>
                <a:off x="1523648" y="2285601"/>
                <a:ext cx="75957" cy="7670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15" name="Group 184"/>
            <p:cNvGrpSpPr>
              <a:grpSpLocks/>
            </p:cNvGrpSpPr>
            <p:nvPr/>
          </p:nvGrpSpPr>
          <p:grpSpPr bwMode="auto">
            <a:xfrm>
              <a:off x="3124200" y="1447800"/>
              <a:ext cx="228600" cy="228600"/>
              <a:chOff x="3200400" y="1447800"/>
              <a:chExt cx="228600" cy="228600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3275455" y="1447426"/>
                <a:ext cx="77810" cy="7670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7" name="Oval 57"/>
              <p:cNvSpPr/>
              <p:nvPr/>
            </p:nvSpPr>
            <p:spPr>
              <a:xfrm>
                <a:off x="3199497" y="1524135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8" name="Rectangle 58"/>
              <p:cNvSpPr/>
              <p:nvPr/>
            </p:nvSpPr>
            <p:spPr>
              <a:xfrm>
                <a:off x="3275455" y="1598972"/>
                <a:ext cx="77810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3353265" y="1524135"/>
                <a:ext cx="75957" cy="748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199497" y="1447426"/>
                <a:ext cx="75958" cy="7670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3656851" y="1675680"/>
              <a:ext cx="77810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580894" y="1752388"/>
              <a:ext cx="75957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56851" y="1829096"/>
              <a:ext cx="77810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34661" y="1752388"/>
              <a:ext cx="75958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580894" y="1675680"/>
              <a:ext cx="75957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99917" y="2134057"/>
              <a:ext cx="77810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723959" y="2208894"/>
              <a:ext cx="75958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99917" y="2285601"/>
              <a:ext cx="77810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77727" y="2208894"/>
              <a:ext cx="75957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723959" y="2134057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886575" y="1295883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9727" name="Group 77"/>
            <p:cNvGrpSpPr>
              <a:grpSpLocks/>
            </p:cNvGrpSpPr>
            <p:nvPr/>
          </p:nvGrpSpPr>
          <p:grpSpPr bwMode="auto">
            <a:xfrm>
              <a:off x="3048000" y="1219200"/>
              <a:ext cx="152400" cy="152400"/>
              <a:chOff x="1371600" y="2209800"/>
              <a:chExt cx="152400" cy="152400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1448749" y="2209774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5" name="Oval 79"/>
              <p:cNvSpPr/>
              <p:nvPr/>
            </p:nvSpPr>
            <p:spPr>
              <a:xfrm>
                <a:off x="1370939" y="2286483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28" name="Group 80"/>
            <p:cNvGrpSpPr>
              <a:grpSpLocks/>
            </p:cNvGrpSpPr>
            <p:nvPr/>
          </p:nvGrpSpPr>
          <p:grpSpPr bwMode="auto">
            <a:xfrm>
              <a:off x="4648200" y="2514600"/>
              <a:ext cx="152400" cy="152400"/>
              <a:chOff x="1371600" y="2209800"/>
              <a:chExt cx="152400" cy="152400"/>
            </a:xfrm>
          </p:grpSpPr>
          <p:sp>
            <p:nvSpPr>
              <p:cNvPr id="162" name="Oval 81"/>
              <p:cNvSpPr/>
              <p:nvPr/>
            </p:nvSpPr>
            <p:spPr>
              <a:xfrm>
                <a:off x="1447359" y="2209054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1371403" y="2285763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29" name="Group 83"/>
            <p:cNvGrpSpPr>
              <a:grpSpLocks/>
            </p:cNvGrpSpPr>
            <p:nvPr/>
          </p:nvGrpSpPr>
          <p:grpSpPr bwMode="auto">
            <a:xfrm>
              <a:off x="3962400" y="1524000"/>
              <a:ext cx="152400" cy="152400"/>
              <a:chOff x="1371600" y="2209800"/>
              <a:chExt cx="152400" cy="152400"/>
            </a:xfrm>
          </p:grpSpPr>
          <p:sp>
            <p:nvSpPr>
              <p:cNvPr id="160" name="Oval 159"/>
              <p:cNvSpPr/>
              <p:nvPr/>
            </p:nvSpPr>
            <p:spPr>
              <a:xfrm>
                <a:off x="1447690" y="2209936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1371733" y="2286643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0" name="Group 86"/>
            <p:cNvGrpSpPr>
              <a:grpSpLocks/>
            </p:cNvGrpSpPr>
            <p:nvPr/>
          </p:nvGrpSpPr>
          <p:grpSpPr bwMode="auto">
            <a:xfrm>
              <a:off x="3429000" y="2667000"/>
              <a:ext cx="152400" cy="152400"/>
              <a:chOff x="1371600" y="2209800"/>
              <a:chExt cx="152400" cy="152400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1447536" y="2210070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371579" y="2286778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1" name="Group 89"/>
            <p:cNvGrpSpPr>
              <a:grpSpLocks/>
            </p:cNvGrpSpPr>
            <p:nvPr/>
          </p:nvGrpSpPr>
          <p:grpSpPr bwMode="auto">
            <a:xfrm>
              <a:off x="4724400" y="3352800"/>
              <a:ext cx="152400" cy="152400"/>
              <a:chOff x="1371600" y="2209800"/>
              <a:chExt cx="152400" cy="152400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1448969" y="2209028"/>
                <a:ext cx="81515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371159" y="2285737"/>
                <a:ext cx="77810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2" name="Group 92"/>
            <p:cNvGrpSpPr>
              <a:grpSpLocks/>
            </p:cNvGrpSpPr>
            <p:nvPr/>
          </p:nvGrpSpPr>
          <p:grpSpPr bwMode="auto">
            <a:xfrm>
              <a:off x="4724400" y="1752600"/>
              <a:ext cx="152400" cy="152400"/>
              <a:chOff x="1371600" y="2209800"/>
              <a:chExt cx="152400" cy="15240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1448969" y="2209588"/>
                <a:ext cx="81515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1371159" y="2286295"/>
                <a:ext cx="77810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3" name="Group 97"/>
            <p:cNvGrpSpPr>
              <a:grpSpLocks/>
            </p:cNvGrpSpPr>
            <p:nvPr/>
          </p:nvGrpSpPr>
          <p:grpSpPr bwMode="auto">
            <a:xfrm>
              <a:off x="4038600" y="1905000"/>
              <a:ext cx="152400" cy="152400"/>
              <a:chOff x="1371600" y="2209800"/>
              <a:chExt cx="152400" cy="152400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1447448" y="2210604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1371490" y="2287311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4" name="Group 100"/>
            <p:cNvGrpSpPr>
              <a:grpSpLocks/>
            </p:cNvGrpSpPr>
            <p:nvPr/>
          </p:nvGrpSpPr>
          <p:grpSpPr bwMode="auto">
            <a:xfrm>
              <a:off x="3581400" y="1371600"/>
              <a:ext cx="152400" cy="152400"/>
              <a:chOff x="1371600" y="2209800"/>
              <a:chExt cx="152400" cy="152400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1448903" y="2208920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371094" y="2285627"/>
                <a:ext cx="77810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5" name="Group 103"/>
            <p:cNvGrpSpPr>
              <a:grpSpLocks/>
            </p:cNvGrpSpPr>
            <p:nvPr/>
          </p:nvGrpSpPr>
          <p:grpSpPr bwMode="auto">
            <a:xfrm>
              <a:off x="3810000" y="2895600"/>
              <a:ext cx="152400" cy="152400"/>
              <a:chOff x="1371600" y="2209800"/>
              <a:chExt cx="152400" cy="152400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1448175" y="2209722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372219" y="2286431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6" name="Group 106"/>
            <p:cNvGrpSpPr>
              <a:grpSpLocks/>
            </p:cNvGrpSpPr>
            <p:nvPr/>
          </p:nvGrpSpPr>
          <p:grpSpPr bwMode="auto">
            <a:xfrm>
              <a:off x="4114800" y="3124200"/>
              <a:ext cx="152400" cy="152400"/>
              <a:chOff x="1371600" y="2209800"/>
              <a:chExt cx="152400" cy="152400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1447204" y="2209376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371248" y="2286084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7" name="Group 109"/>
            <p:cNvGrpSpPr>
              <a:grpSpLocks/>
            </p:cNvGrpSpPr>
            <p:nvPr/>
          </p:nvGrpSpPr>
          <p:grpSpPr bwMode="auto">
            <a:xfrm>
              <a:off x="4800600" y="4038600"/>
              <a:ext cx="152400" cy="152400"/>
              <a:chOff x="1371600" y="2209800"/>
              <a:chExt cx="152400" cy="152400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1448727" y="2209858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370917" y="2286565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8" name="Group 112"/>
            <p:cNvGrpSpPr>
              <a:grpSpLocks/>
            </p:cNvGrpSpPr>
            <p:nvPr/>
          </p:nvGrpSpPr>
          <p:grpSpPr bwMode="auto">
            <a:xfrm>
              <a:off x="3886200" y="3581400"/>
              <a:ext cx="152400" cy="152400"/>
              <a:chOff x="1371600" y="2209800"/>
              <a:chExt cx="152400" cy="152400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1447934" y="2210552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" name="Oval 114"/>
              <p:cNvSpPr/>
              <p:nvPr/>
            </p:nvSpPr>
            <p:spPr>
              <a:xfrm>
                <a:off x="1371976" y="2287259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39" name="Group 115"/>
            <p:cNvGrpSpPr>
              <a:grpSpLocks/>
            </p:cNvGrpSpPr>
            <p:nvPr/>
          </p:nvGrpSpPr>
          <p:grpSpPr bwMode="auto">
            <a:xfrm>
              <a:off x="3581400" y="3352800"/>
              <a:ext cx="152400" cy="152400"/>
              <a:chOff x="1371600" y="2209800"/>
              <a:chExt cx="152400" cy="152400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1448903" y="2209028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371094" y="2285737"/>
                <a:ext cx="77810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0" name="Group 118"/>
            <p:cNvGrpSpPr>
              <a:grpSpLocks/>
            </p:cNvGrpSpPr>
            <p:nvPr/>
          </p:nvGrpSpPr>
          <p:grpSpPr bwMode="auto">
            <a:xfrm>
              <a:off x="4876800" y="4876800"/>
              <a:ext cx="152400" cy="152400"/>
              <a:chOff x="1371600" y="2209800"/>
              <a:chExt cx="152400" cy="152400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1448483" y="2209832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372527" y="2286539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1" name="Group 121"/>
            <p:cNvGrpSpPr>
              <a:grpSpLocks/>
            </p:cNvGrpSpPr>
            <p:nvPr/>
          </p:nvGrpSpPr>
          <p:grpSpPr bwMode="auto">
            <a:xfrm>
              <a:off x="4038600" y="4419600"/>
              <a:ext cx="152400" cy="152400"/>
              <a:chOff x="1371600" y="2209800"/>
              <a:chExt cx="152400" cy="152400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1447448" y="2210527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371490" y="2287235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2" name="Group 124"/>
            <p:cNvGrpSpPr>
              <a:grpSpLocks/>
            </p:cNvGrpSpPr>
            <p:nvPr/>
          </p:nvGrpSpPr>
          <p:grpSpPr bwMode="auto">
            <a:xfrm>
              <a:off x="4343400" y="3810000"/>
              <a:ext cx="152400" cy="152400"/>
              <a:chOff x="1371600" y="2209800"/>
              <a:chExt cx="152400" cy="152400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1448329" y="2210205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1372373" y="2286913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3" name="Group 127"/>
            <p:cNvGrpSpPr>
              <a:grpSpLocks/>
            </p:cNvGrpSpPr>
            <p:nvPr/>
          </p:nvGrpSpPr>
          <p:grpSpPr bwMode="auto">
            <a:xfrm>
              <a:off x="4343400" y="5334000"/>
              <a:ext cx="152400" cy="152400"/>
              <a:chOff x="1371600" y="2209800"/>
              <a:chExt cx="152400" cy="152400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1448329" y="2209138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372373" y="2285845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4" name="Group 130"/>
            <p:cNvGrpSpPr>
              <a:grpSpLocks/>
            </p:cNvGrpSpPr>
            <p:nvPr/>
          </p:nvGrpSpPr>
          <p:grpSpPr bwMode="auto">
            <a:xfrm>
              <a:off x="3657600" y="4038600"/>
              <a:ext cx="152400" cy="152400"/>
              <a:chOff x="1371600" y="2209800"/>
              <a:chExt cx="152400" cy="152400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1448661" y="2209858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370851" y="2286565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5" name="Group 133"/>
            <p:cNvGrpSpPr>
              <a:grpSpLocks/>
            </p:cNvGrpSpPr>
            <p:nvPr/>
          </p:nvGrpSpPr>
          <p:grpSpPr bwMode="auto">
            <a:xfrm>
              <a:off x="4724400" y="5486400"/>
              <a:ext cx="152400" cy="152400"/>
              <a:chOff x="1371600" y="2209800"/>
              <a:chExt cx="152400" cy="152400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1448969" y="2210154"/>
                <a:ext cx="81515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371159" y="2286861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6" name="Group 136"/>
            <p:cNvGrpSpPr>
              <a:grpSpLocks/>
            </p:cNvGrpSpPr>
            <p:nvPr/>
          </p:nvGrpSpPr>
          <p:grpSpPr bwMode="auto">
            <a:xfrm>
              <a:off x="3962400" y="5029200"/>
              <a:ext cx="152400" cy="152400"/>
              <a:chOff x="1371600" y="2209800"/>
              <a:chExt cx="152400" cy="152400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1447690" y="2208976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371733" y="2285685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7" name="Group 139"/>
            <p:cNvGrpSpPr>
              <a:grpSpLocks/>
            </p:cNvGrpSpPr>
            <p:nvPr/>
          </p:nvGrpSpPr>
          <p:grpSpPr bwMode="auto">
            <a:xfrm>
              <a:off x="3657600" y="4800600"/>
              <a:ext cx="152400" cy="152400"/>
              <a:chOff x="1371600" y="2209800"/>
              <a:chExt cx="152400" cy="152400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1448661" y="2209324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370851" y="2286032"/>
                <a:ext cx="77810" cy="7670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8" name="Group 142"/>
            <p:cNvGrpSpPr>
              <a:grpSpLocks/>
            </p:cNvGrpSpPr>
            <p:nvPr/>
          </p:nvGrpSpPr>
          <p:grpSpPr bwMode="auto">
            <a:xfrm>
              <a:off x="3581400" y="2057400"/>
              <a:ext cx="152400" cy="152400"/>
              <a:chOff x="1371600" y="2209800"/>
              <a:chExt cx="152400" cy="152400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1448903" y="2209748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1371094" y="2286457"/>
                <a:ext cx="77810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49" name="Group 150"/>
            <p:cNvGrpSpPr>
              <a:grpSpLocks/>
            </p:cNvGrpSpPr>
            <p:nvPr/>
          </p:nvGrpSpPr>
          <p:grpSpPr bwMode="auto">
            <a:xfrm>
              <a:off x="3200400" y="1828800"/>
              <a:ext cx="152400" cy="152400"/>
              <a:chOff x="1371600" y="2209800"/>
              <a:chExt cx="152400" cy="152400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1448264" y="2210096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372306" y="2286804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3580894" y="2972231"/>
              <a:ext cx="75957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504936" y="3047068"/>
              <a:ext cx="75958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80894" y="3123775"/>
              <a:ext cx="75957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56851" y="3047068"/>
              <a:ext cx="77810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504936" y="2972231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9755" name="Group 160"/>
            <p:cNvGrpSpPr>
              <a:grpSpLocks/>
            </p:cNvGrpSpPr>
            <p:nvPr/>
          </p:nvGrpSpPr>
          <p:grpSpPr bwMode="auto">
            <a:xfrm>
              <a:off x="3810000" y="3200400"/>
              <a:ext cx="228600" cy="228600"/>
              <a:chOff x="1371600" y="2209800"/>
              <a:chExt cx="228600" cy="228600"/>
            </a:xfrm>
          </p:grpSpPr>
          <p:grpSp>
            <p:nvGrpSpPr>
              <p:cNvPr id="29818" name="Group 76"/>
              <p:cNvGrpSpPr>
                <a:grpSpLocks/>
              </p:cNvGrpSpPr>
              <p:nvPr/>
            </p:nvGrpSpPr>
            <p:grpSpPr bwMode="auto">
              <a:xfrm>
                <a:off x="1371600" y="2209800"/>
                <a:ext cx="152400" cy="152400"/>
                <a:chOff x="1371600" y="2209800"/>
                <a:chExt cx="152400" cy="152400"/>
              </a:xfrm>
            </p:grpSpPr>
            <p:sp>
              <p:nvSpPr>
                <p:cNvPr id="118" name="Oval 117"/>
                <p:cNvSpPr/>
                <p:nvPr/>
              </p:nvSpPr>
              <p:spPr>
                <a:xfrm>
                  <a:off x="1448175" y="2209884"/>
                  <a:ext cx="75958" cy="7670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1372219" y="2286591"/>
                  <a:ext cx="75957" cy="74837"/>
                </a:xfrm>
                <a:prstGeom prst="ellipse">
                  <a:avLst/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16" name="Rectangle 115"/>
              <p:cNvSpPr/>
              <p:nvPr/>
            </p:nvSpPr>
            <p:spPr>
              <a:xfrm>
                <a:off x="1448175" y="2361428"/>
                <a:ext cx="75958" cy="76708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1524133" y="2286591"/>
                <a:ext cx="75957" cy="748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266363" y="3505444"/>
              <a:ext cx="77810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190405" y="3582152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66363" y="3656989"/>
              <a:ext cx="77810" cy="7670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344173" y="3582152"/>
              <a:ext cx="75957" cy="748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190405" y="3505444"/>
              <a:ext cx="75958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9761" name="Group 76"/>
            <p:cNvGrpSpPr>
              <a:grpSpLocks/>
            </p:cNvGrpSpPr>
            <p:nvPr/>
          </p:nvGrpSpPr>
          <p:grpSpPr bwMode="auto">
            <a:xfrm>
              <a:off x="4648200" y="3657600"/>
              <a:ext cx="152400" cy="152400"/>
              <a:chOff x="1371600" y="2209800"/>
              <a:chExt cx="152400" cy="152400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1447359" y="2209190"/>
                <a:ext cx="75958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371403" y="2285897"/>
                <a:ext cx="75957" cy="76709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62" name="Group 230"/>
            <p:cNvGrpSpPr>
              <a:grpSpLocks/>
            </p:cNvGrpSpPr>
            <p:nvPr/>
          </p:nvGrpSpPr>
          <p:grpSpPr bwMode="auto">
            <a:xfrm>
              <a:off x="4724400" y="3733800"/>
              <a:ext cx="152400" cy="152400"/>
              <a:chOff x="4724400" y="3733800"/>
              <a:chExt cx="152400" cy="152400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4723959" y="3810405"/>
                <a:ext cx="77810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4801769" y="3733696"/>
                <a:ext cx="81515" cy="7670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4038490" y="4648579"/>
              <a:ext cx="75958" cy="7670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962533" y="4725287"/>
              <a:ext cx="75957" cy="7483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038490" y="4800124"/>
              <a:ext cx="75958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4448" y="4725287"/>
              <a:ext cx="75957" cy="748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962533" y="4648579"/>
              <a:ext cx="75957" cy="7670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420130" y="4953540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344173" y="5028377"/>
              <a:ext cx="75957" cy="76708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20130" y="5105085"/>
              <a:ext cx="75958" cy="7670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496088" y="5028377"/>
              <a:ext cx="75957" cy="767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734661" y="4420327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656851" y="4495164"/>
              <a:ext cx="77810" cy="7670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734661" y="4571871"/>
              <a:ext cx="75958" cy="7670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810619" y="4495164"/>
              <a:ext cx="75957" cy="767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656851" y="4420327"/>
              <a:ext cx="77810" cy="748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799917" y="5181792"/>
              <a:ext cx="77810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723959" y="5258501"/>
              <a:ext cx="75958" cy="74837"/>
            </a:xfrm>
            <a:prstGeom prst="ellipse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799917" y="5333338"/>
              <a:ext cx="77810" cy="7670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877727" y="5258501"/>
              <a:ext cx="75957" cy="7483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723959" y="5181792"/>
              <a:ext cx="75958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420130" y="4571871"/>
              <a:ext cx="75958" cy="7670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9783" name="Group 210"/>
            <p:cNvGrpSpPr>
              <a:grpSpLocks/>
            </p:cNvGrpSpPr>
            <p:nvPr/>
          </p:nvGrpSpPr>
          <p:grpSpPr bwMode="auto">
            <a:xfrm>
              <a:off x="4419600" y="4648200"/>
              <a:ext cx="152400" cy="152400"/>
              <a:chOff x="1371600" y="2209800"/>
              <a:chExt cx="152400" cy="15240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448088" y="2210179"/>
                <a:ext cx="75957" cy="7670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372130" y="2286887"/>
                <a:ext cx="75958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84" name="Group 227"/>
            <p:cNvGrpSpPr>
              <a:grpSpLocks/>
            </p:cNvGrpSpPr>
            <p:nvPr/>
          </p:nvGrpSpPr>
          <p:grpSpPr bwMode="auto">
            <a:xfrm>
              <a:off x="6096000" y="3505200"/>
              <a:ext cx="152400" cy="152400"/>
              <a:chOff x="1371600" y="2209800"/>
              <a:chExt cx="152400" cy="15240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448307" y="2210044"/>
                <a:ext cx="75958" cy="7670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372350" y="2286752"/>
                <a:ext cx="75957" cy="74837"/>
              </a:xfrm>
              <a:prstGeom prst="ellipse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785" name="Group 231"/>
            <p:cNvGrpSpPr>
              <a:grpSpLocks/>
            </p:cNvGrpSpPr>
            <p:nvPr/>
          </p:nvGrpSpPr>
          <p:grpSpPr bwMode="auto">
            <a:xfrm>
              <a:off x="6096000" y="3962400"/>
              <a:ext cx="152400" cy="152400"/>
              <a:chOff x="4724400" y="3733800"/>
              <a:chExt cx="152400" cy="1524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4725150" y="3810058"/>
                <a:ext cx="75957" cy="76707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801107" y="3733350"/>
                <a:ext cx="75958" cy="7670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3" name="Oval 82"/>
            <p:cNvSpPr/>
            <p:nvPr/>
          </p:nvSpPr>
          <p:spPr>
            <a:xfrm>
              <a:off x="6096751" y="3047068"/>
              <a:ext cx="75957" cy="7670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6018941" y="4495164"/>
              <a:ext cx="229725" cy="18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88" name="TextBox 84"/>
            <p:cNvSpPr txBox="1">
              <a:spLocks noChangeArrowheads="1"/>
            </p:cNvSpPr>
            <p:nvPr/>
          </p:nvSpPr>
          <p:spPr bwMode="auto">
            <a:xfrm>
              <a:off x="6400800" y="2971800"/>
              <a:ext cx="1676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Water Table Well</a:t>
              </a:r>
            </a:p>
          </p:txBody>
        </p:sp>
        <p:sp>
          <p:nvSpPr>
            <p:cNvPr id="29789" name="TextBox 85"/>
            <p:cNvSpPr txBox="1">
              <a:spLocks noChangeArrowheads="1"/>
            </p:cNvSpPr>
            <p:nvPr/>
          </p:nvSpPr>
          <p:spPr bwMode="auto">
            <a:xfrm>
              <a:off x="6400800" y="3352800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Water Quality Well: Shallow and Deep</a:t>
              </a:r>
            </a:p>
          </p:txBody>
        </p:sp>
        <p:sp>
          <p:nvSpPr>
            <p:cNvPr id="29790" name="TextBox 86"/>
            <p:cNvSpPr txBox="1">
              <a:spLocks noChangeArrowheads="1"/>
            </p:cNvSpPr>
            <p:nvPr/>
          </p:nvSpPr>
          <p:spPr bwMode="auto">
            <a:xfrm>
              <a:off x="6400800" y="3886200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Redox Probe Nest: Shallow and Deep</a:t>
              </a:r>
            </a:p>
          </p:txBody>
        </p:sp>
        <p:sp>
          <p:nvSpPr>
            <p:cNvPr id="29791" name="TextBox 87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1676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90000"/>
                <a:buFont typeface="Symbol" pitchFamily="18" charset="2"/>
                <a:buChar char="¨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>
                  <a:cs typeface="Times New Roman" pitchFamily="18" charset="0"/>
                </a:rPr>
                <a:t>Groundwater Flow Direction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942983" y="2895523"/>
              <a:ext cx="381640" cy="3816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942983" y="3428737"/>
              <a:ext cx="381640" cy="3816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942983" y="3887113"/>
              <a:ext cx="381640" cy="37979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942983" y="4343618"/>
              <a:ext cx="381640" cy="38166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>
              <a:off x="3353021" y="1219174"/>
              <a:ext cx="609512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3656851" y="5258501"/>
              <a:ext cx="609512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3810619" y="3961950"/>
              <a:ext cx="533554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3504936" y="2439017"/>
              <a:ext cx="609512" cy="2282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00" name="Group 251"/>
            <p:cNvGrpSpPr>
              <a:grpSpLocks/>
            </p:cNvGrpSpPr>
            <p:nvPr/>
          </p:nvGrpSpPr>
          <p:grpSpPr bwMode="auto">
            <a:xfrm>
              <a:off x="1676400" y="381000"/>
              <a:ext cx="3810000" cy="2612450"/>
              <a:chOff x="1676400" y="457200"/>
              <a:chExt cx="3810000" cy="2612450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 rot="16200000" flipH="1">
                <a:off x="4306739" y="1409868"/>
                <a:ext cx="456506" cy="7410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02" name="TextBox 98"/>
              <p:cNvSpPr txBox="1">
                <a:spLocks noChangeArrowheads="1"/>
              </p:cNvSpPr>
              <p:nvPr/>
            </p:nvSpPr>
            <p:spPr bwMode="auto">
              <a:xfrm>
                <a:off x="4114800" y="533400"/>
                <a:ext cx="13716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Zone 1 </a:t>
                </a:r>
              </a:p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Existing Hardwood Buffer</a:t>
                </a:r>
              </a:p>
            </p:txBody>
          </p:sp>
          <p:sp>
            <p:nvSpPr>
              <p:cNvPr id="29803" name="TextBox 99"/>
              <p:cNvSpPr txBox="1">
                <a:spLocks noChangeArrowheads="1"/>
              </p:cNvSpPr>
              <p:nvPr/>
            </p:nvSpPr>
            <p:spPr bwMode="auto">
              <a:xfrm>
                <a:off x="2971800" y="457200"/>
                <a:ext cx="12954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Zone 2-Pine Conservation Buffer)</a:t>
                </a: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 rot="5400000">
                <a:off x="3468619" y="1181249"/>
                <a:ext cx="22825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05" name="TextBox 101"/>
              <p:cNvSpPr txBox="1">
                <a:spLocks noChangeArrowheads="1"/>
              </p:cNvSpPr>
              <p:nvPr/>
            </p:nvSpPr>
            <p:spPr bwMode="auto">
              <a:xfrm>
                <a:off x="1676400" y="685800"/>
                <a:ext cx="12954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Zone 3 (Grassed)</a:t>
                </a:r>
              </a:p>
            </p:txBody>
          </p:sp>
          <p:cxnSp>
            <p:nvCxnSpPr>
              <p:cNvPr id="103" name="Straight Arrow Connector 102"/>
              <p:cNvCxnSpPr/>
              <p:nvPr/>
            </p:nvCxnSpPr>
            <p:spPr>
              <a:xfrm rot="16200000" flipH="1">
                <a:off x="2705341" y="1028583"/>
                <a:ext cx="228253" cy="15191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07" name="TextBox 103"/>
              <p:cNvSpPr txBox="1">
                <a:spLocks noChangeArrowheads="1"/>
              </p:cNvSpPr>
              <p:nvPr/>
            </p:nvSpPr>
            <p:spPr bwMode="auto">
              <a:xfrm>
                <a:off x="1752600" y="2743199"/>
                <a:ext cx="898192" cy="326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Symbol" pitchFamily="18" charset="2"/>
                  <a:buChar char="¨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cs typeface="Times New Roman" pitchFamily="18" charset="0"/>
                  </a:rPr>
                  <a:t>Cropland</a:t>
                </a:r>
                <a:endParaRPr lang="en-US" altLang="en-US" sz="2400">
                  <a:cs typeface="Times New Roman" pitchFamily="18" charset="0"/>
                </a:endParaRPr>
              </a:p>
            </p:txBody>
          </p:sp>
        </p:grpSp>
      </p:grpSp>
      <p:sp>
        <p:nvSpPr>
          <p:cNvPr id="176" name="Rectangle 2"/>
          <p:cNvSpPr txBox="1">
            <a:spLocks noChangeArrowheads="1"/>
          </p:cNvSpPr>
          <p:nvPr/>
        </p:nvSpPr>
        <p:spPr>
          <a:xfrm>
            <a:off x="106363" y="411265"/>
            <a:ext cx="6042646" cy="889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3200" b="1" kern="0" dirty="0" smtClean="0">
                <a:solidFill>
                  <a:schemeClr val="tx1"/>
                </a:solidFill>
              </a:rPr>
              <a:t>Site 2</a:t>
            </a:r>
            <a:r>
              <a:rPr lang="en-US" altLang="en-US" sz="3200" kern="0" dirty="0" smtClean="0">
                <a:solidFill>
                  <a:schemeClr val="tx1"/>
                </a:solidFill>
              </a:rPr>
              <a:t/>
            </a:r>
            <a:br>
              <a:rPr lang="en-US" altLang="en-US" sz="3200" kern="0" dirty="0" smtClean="0">
                <a:solidFill>
                  <a:schemeClr val="tx1"/>
                </a:solidFill>
              </a:rPr>
            </a:br>
            <a:endParaRPr lang="en-US" altLang="en-US" sz="3200" kern="0" dirty="0" smtClean="0">
              <a:solidFill>
                <a:schemeClr val="tx1"/>
              </a:solidFill>
            </a:endParaRPr>
          </a:p>
        </p:txBody>
      </p:sp>
      <p:sp>
        <p:nvSpPr>
          <p:cNvPr id="29700" name="TextBox 176"/>
          <p:cNvSpPr txBox="1">
            <a:spLocks noChangeArrowheads="1"/>
          </p:cNvSpPr>
          <p:nvPr/>
        </p:nvSpPr>
        <p:spPr bwMode="auto">
          <a:xfrm>
            <a:off x="5315744" y="1041869"/>
            <a:ext cx="4165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NO</a:t>
            </a:r>
            <a:r>
              <a:rPr lang="en-US" altLang="en-US" sz="2400" b="1" baseline="-25000" dirty="0"/>
              <a:t>3 </a:t>
            </a:r>
            <a:r>
              <a:rPr lang="en-US" altLang="en-US" sz="2400" b="1" dirty="0"/>
              <a:t>-N Source – </a:t>
            </a:r>
            <a:r>
              <a:rPr lang="en-US" altLang="en-US" sz="2400" dirty="0"/>
              <a:t>Cropland</a:t>
            </a:r>
            <a:endParaRPr lang="en-US" altLang="en-US" sz="24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3 Blocks </a:t>
            </a:r>
            <a:r>
              <a:rPr lang="en-US" altLang="en-US" sz="2400" b="1" dirty="0" smtClean="0"/>
              <a:t>(390 </a:t>
            </a:r>
            <a:r>
              <a:rPr lang="en-US" altLang="en-US" sz="2400" b="1" dirty="0" err="1" smtClean="0"/>
              <a:t>ft</a:t>
            </a:r>
            <a:r>
              <a:rPr lang="en-US" altLang="en-US" sz="2400" b="1" dirty="0" smtClean="0"/>
              <a:t> </a:t>
            </a:r>
            <a:r>
              <a:rPr lang="en-US" altLang="en-US" sz="2400" b="1" dirty="0"/>
              <a:t>width)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</a:t>
            </a: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</p:txBody>
      </p:sp>
      <p:pic>
        <p:nvPicPr>
          <p:cNvPr id="29701" name="Picture 1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58" y="2319338"/>
            <a:ext cx="3067655" cy="26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1" y="5468384"/>
            <a:ext cx="3581782" cy="14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80"/>
          <p:cNvSpPr txBox="1">
            <a:spLocks noChangeArrowheads="1"/>
          </p:cNvSpPr>
          <p:nvPr/>
        </p:nvSpPr>
        <p:spPr bwMode="auto">
          <a:xfrm>
            <a:off x="7358063" y="5168900"/>
            <a:ext cx="1174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cs typeface="Times New Roman" pitchFamily="18" charset="0"/>
              </a:rPr>
              <a:t>Zone 1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cs typeface="Times New Roman" pitchFamily="18" charset="0"/>
              </a:rPr>
              <a:t>Existing Hardwood Buffer</a:t>
            </a:r>
          </a:p>
        </p:txBody>
      </p:sp>
      <p:cxnSp>
        <p:nvCxnSpPr>
          <p:cNvPr id="29705" name="Straight Arrow Connector 182"/>
          <p:cNvCxnSpPr>
            <a:cxnSpLocks noChangeShapeType="1"/>
            <a:stCxn id="29704" idx="0"/>
          </p:cNvCxnSpPr>
          <p:nvPr/>
        </p:nvCxnSpPr>
        <p:spPr bwMode="auto">
          <a:xfrm flipV="1">
            <a:off x="7945438" y="4878388"/>
            <a:ext cx="0" cy="290512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3626372" y="5954615"/>
            <a:ext cx="2910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b="1" kern="0" dirty="0"/>
              <a:t>– “A misunderstood paper”</a:t>
            </a:r>
            <a:r>
              <a:rPr lang="en-US" altLang="en-US" kern="0" dirty="0"/>
              <a:t/>
            </a:r>
            <a:br>
              <a:rPr lang="en-US" altLang="en-US" kern="0" dirty="0"/>
            </a:b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15934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23181" y="444732"/>
            <a:ext cx="11012488" cy="5778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b="1" dirty="0" smtClean="0">
                <a:solidFill>
                  <a:schemeClr val="tx1"/>
                </a:solidFill>
              </a:rPr>
              <a:t>Site 2 – Elevation cross section</a:t>
            </a:r>
            <a:r>
              <a:rPr lang="en-US" altLang="en-US" sz="3200" b="1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027907"/>
            <a:ext cx="558800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022659" y="1309658"/>
            <a:ext cx="3276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latin typeface="Verdana" pitchFamily="34" charset="0"/>
              </a:rPr>
              <a:t>Floodplain</a:t>
            </a:r>
            <a:endParaRPr lang="en-US" altLang="en-US" sz="2000" b="1" dirty="0">
              <a:latin typeface="Verdana" pitchFamily="34" charset="0"/>
            </a:endParaRPr>
          </a:p>
        </p:txBody>
      </p:sp>
      <p:sp>
        <p:nvSpPr>
          <p:cNvPr id="36869" name="Line 6"/>
          <p:cNvSpPr>
            <a:spLocks noChangeShapeType="1"/>
          </p:cNvSpPr>
          <p:nvPr/>
        </p:nvSpPr>
        <p:spPr bwMode="auto">
          <a:xfrm flipH="1">
            <a:off x="5386388" y="1798638"/>
            <a:ext cx="642937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2779688" y="1127551"/>
            <a:ext cx="16033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atin typeface="Verdana" pitchFamily="34" charset="0"/>
              </a:rPr>
              <a:t>New pines</a:t>
            </a:r>
            <a:endParaRPr lang="en-US" altLang="en-US" sz="2400" dirty="0">
              <a:latin typeface="Verdana" pitchFamily="34" charset="0"/>
            </a:endParaRPr>
          </a:p>
        </p:txBody>
      </p:sp>
      <p:cxnSp>
        <p:nvCxnSpPr>
          <p:cNvPr id="36871" name="Straight Arrow Connector 8"/>
          <p:cNvCxnSpPr>
            <a:cxnSpLocks noChangeShapeType="1"/>
          </p:cNvCxnSpPr>
          <p:nvPr/>
        </p:nvCxnSpPr>
        <p:spPr bwMode="auto">
          <a:xfrm>
            <a:off x="4148138" y="1538288"/>
            <a:ext cx="852487" cy="0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Straight Arrow Connector 10"/>
          <p:cNvCxnSpPr>
            <a:cxnSpLocks noChangeShapeType="1"/>
          </p:cNvCxnSpPr>
          <p:nvPr/>
        </p:nvCxnSpPr>
        <p:spPr bwMode="auto">
          <a:xfrm flipH="1" flipV="1">
            <a:off x="1949425" y="1538288"/>
            <a:ext cx="830263" cy="4762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2077740" y="4742154"/>
            <a:ext cx="2162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/>
              <a:t>Limited Nitrate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 removal</a:t>
            </a:r>
            <a:endParaRPr lang="en-US" altLang="en-US" sz="2400" dirty="0"/>
          </a:p>
        </p:txBody>
      </p:sp>
      <p:cxnSp>
        <p:nvCxnSpPr>
          <p:cNvPr id="36874" name="Straight Arrow Connector 10"/>
          <p:cNvCxnSpPr>
            <a:cxnSpLocks noChangeShapeType="1"/>
          </p:cNvCxnSpPr>
          <p:nvPr/>
        </p:nvCxnSpPr>
        <p:spPr bwMode="auto">
          <a:xfrm flipV="1">
            <a:off x="4286250" y="5076527"/>
            <a:ext cx="5715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Straight Arrow Connector 11"/>
          <p:cNvCxnSpPr>
            <a:cxnSpLocks noChangeShapeType="1"/>
          </p:cNvCxnSpPr>
          <p:nvPr/>
        </p:nvCxnSpPr>
        <p:spPr bwMode="auto">
          <a:xfrm flipH="1">
            <a:off x="1022018" y="5076527"/>
            <a:ext cx="58102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6" name="Straight Connector 12"/>
          <p:cNvCxnSpPr>
            <a:cxnSpLocks noChangeShapeType="1"/>
          </p:cNvCxnSpPr>
          <p:nvPr/>
        </p:nvCxnSpPr>
        <p:spPr bwMode="auto">
          <a:xfrm>
            <a:off x="5000625" y="4205288"/>
            <a:ext cx="0" cy="132205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TextBox 13"/>
          <p:cNvSpPr txBox="1">
            <a:spLocks noChangeArrowheads="1"/>
          </p:cNvSpPr>
          <p:nvPr/>
        </p:nvSpPr>
        <p:spPr bwMode="auto">
          <a:xfrm>
            <a:off x="5100638" y="4753471"/>
            <a:ext cx="2139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20-80% removal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in floodplain</a:t>
            </a:r>
          </a:p>
        </p:txBody>
      </p:sp>
      <p:sp>
        <p:nvSpPr>
          <p:cNvPr id="36878" name="TextBox 14"/>
          <p:cNvSpPr txBox="1">
            <a:spLocks noChangeArrowheads="1"/>
          </p:cNvSpPr>
          <p:nvPr/>
        </p:nvSpPr>
        <p:spPr bwMode="auto">
          <a:xfrm>
            <a:off x="-380415" y="5968920"/>
            <a:ext cx="93196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 algn="ctr">
              <a:buClr>
                <a:srgbClr val="FF0000"/>
              </a:buClr>
              <a:buNone/>
            </a:pPr>
            <a:r>
              <a:rPr lang="en-US" altLang="en-US" sz="2000" b="1" dirty="0"/>
              <a:t>Treatment DID OCCUR </a:t>
            </a:r>
            <a:r>
              <a:rPr lang="en-US" altLang="en-US" sz="2000" dirty="0"/>
              <a:t>in the existing hardwood forest within the </a:t>
            </a:r>
            <a:r>
              <a:rPr lang="en-US" altLang="en-US" sz="2000" b="1" dirty="0"/>
              <a:t>floodplain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      within the last </a:t>
            </a:r>
            <a:r>
              <a:rPr lang="en-US" altLang="en-US" sz="2000" b="1" dirty="0" smtClean="0"/>
              <a:t>65-75 feet </a:t>
            </a:r>
            <a:r>
              <a:rPr lang="en-US" altLang="en-US" sz="2000" dirty="0" smtClean="0"/>
              <a:t>to the stream</a:t>
            </a:r>
            <a:endParaRPr lang="en-US" altLang="en-US" sz="20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54125" y="4081945"/>
            <a:ext cx="52742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lain" startAt="460"/>
            </a:pPr>
            <a:r>
              <a:rPr lang="en-US" b="1" dirty="0" smtClean="0"/>
              <a:t>    390     328    263     197    131      65       0       -65</a:t>
            </a:r>
            <a:endParaRPr lang="en-US" b="1" dirty="0"/>
          </a:p>
          <a:p>
            <a:r>
              <a:rPr lang="en-US" b="1" dirty="0" smtClean="0"/>
              <a:t>                                   Distance from stream (</a:t>
            </a:r>
            <a:r>
              <a:rPr lang="en-US" b="1" dirty="0" err="1" smtClean="0"/>
              <a:t>ft</a:t>
            </a:r>
            <a:r>
              <a:rPr lang="en-US" b="1" dirty="0" smtClean="0"/>
              <a:t>)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660959" y="2159613"/>
            <a:ext cx="215143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latin typeface="Verdana" pitchFamily="34" charset="0"/>
              </a:rPr>
              <a:t>Approx. 4 </a:t>
            </a:r>
            <a:r>
              <a:rPr lang="en-US" altLang="en-US" sz="1800" b="1" dirty="0" err="1" smtClean="0">
                <a:latin typeface="Verdana" pitchFamily="34" charset="0"/>
              </a:rPr>
              <a:t>ft</a:t>
            </a:r>
            <a:r>
              <a:rPr lang="en-US" altLang="en-US" sz="1800" b="1" dirty="0" smtClean="0">
                <a:latin typeface="Verdana" pitchFamily="34" charset="0"/>
              </a:rPr>
              <a:t> elevation drop</a:t>
            </a:r>
            <a:endParaRPr lang="en-US" altLang="en-US" sz="1800" b="1" dirty="0">
              <a:latin typeface="Verdana" pitchFamily="34" charset="0"/>
            </a:endParaRPr>
          </a:p>
        </p:txBody>
      </p:sp>
      <p:cxnSp>
        <p:nvCxnSpPr>
          <p:cNvPr id="17" name="Straight Arrow Connector 8"/>
          <p:cNvCxnSpPr>
            <a:cxnSpLocks noChangeShapeType="1"/>
          </p:cNvCxnSpPr>
          <p:nvPr/>
        </p:nvCxnSpPr>
        <p:spPr bwMode="auto">
          <a:xfrm flipV="1">
            <a:off x="7662304" y="1566333"/>
            <a:ext cx="0" cy="623888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8"/>
          <p:cNvCxnSpPr>
            <a:cxnSpLocks noChangeShapeType="1"/>
          </p:cNvCxnSpPr>
          <p:nvPr/>
        </p:nvCxnSpPr>
        <p:spPr bwMode="auto">
          <a:xfrm>
            <a:off x="7662304" y="2748114"/>
            <a:ext cx="11484" cy="585133"/>
          </a:xfrm>
          <a:prstGeom prst="straightConnector1">
            <a:avLst/>
          </a:prstGeom>
          <a:noFill/>
          <a:ln w="28575" cap="sq" algn="ctr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157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744538" y="198782"/>
            <a:ext cx="7772400" cy="1206500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-106018" y="928688"/>
            <a:ext cx="9250017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/>
              <a:t>Riparian Buffers can:</a:t>
            </a:r>
          </a:p>
          <a:p>
            <a:pPr marL="914400" lvl="1" indent="-457200"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b="1" dirty="0"/>
              <a:t>Protect stream </a:t>
            </a:r>
            <a:r>
              <a:rPr lang="en-US" altLang="en-US" b="1" dirty="0" smtClean="0"/>
              <a:t>structure</a:t>
            </a:r>
          </a:p>
          <a:p>
            <a:pPr marL="914400" lvl="1" indent="-457200"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b="1" dirty="0"/>
              <a:t>Enhance </a:t>
            </a:r>
            <a:r>
              <a:rPr lang="en-US" altLang="en-US" b="1" dirty="0" smtClean="0"/>
              <a:t>the aquatic environment</a:t>
            </a:r>
          </a:p>
          <a:p>
            <a:pPr marL="914400" lvl="1" indent="-457200"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b="1" dirty="0"/>
              <a:t>Reduce sediment and phosphorus from </a:t>
            </a:r>
            <a:r>
              <a:rPr lang="en-US" altLang="en-US" b="1" u="sng" dirty="0"/>
              <a:t>surface </a:t>
            </a:r>
            <a:r>
              <a:rPr lang="en-US" altLang="en-US" b="1" u="sng" dirty="0" smtClean="0"/>
              <a:t>runoff</a:t>
            </a:r>
          </a:p>
          <a:p>
            <a:pPr marL="914400" lvl="1" indent="-457200"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b="1" dirty="0"/>
              <a:t>Reduce </a:t>
            </a:r>
            <a:r>
              <a:rPr lang="en-US" altLang="en-US" b="1" dirty="0" smtClean="0"/>
              <a:t>nitrate-nitrogen </a:t>
            </a:r>
            <a:r>
              <a:rPr lang="en-US" altLang="en-US" b="1" dirty="0"/>
              <a:t>from </a:t>
            </a:r>
            <a:r>
              <a:rPr lang="en-US" altLang="en-US" b="1" u="sng" dirty="0"/>
              <a:t>groundwater</a:t>
            </a:r>
            <a:r>
              <a:rPr lang="en-US" altLang="en-US" b="1" dirty="0"/>
              <a:t> before it discharges to the </a:t>
            </a:r>
            <a:r>
              <a:rPr lang="en-US" altLang="en-US" b="1" dirty="0" smtClean="0"/>
              <a:t>stream</a:t>
            </a:r>
          </a:p>
          <a:p>
            <a:pPr marL="457200" lvl="1" indent="0">
              <a:buClr>
                <a:srgbClr val="FF0000"/>
              </a:buClr>
              <a:buNone/>
              <a:defRPr/>
            </a:pPr>
            <a:endParaRPr lang="en-US" altLang="en-US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 smtClean="0"/>
              <a:t>Often, riparian buffers will provide most of these important functions at all sites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Research </a:t>
            </a:r>
            <a:r>
              <a:rPr lang="en-US" altLang="en-US" dirty="0" smtClean="0"/>
              <a:t>strongly supports the fact that buffers are a critical component of successful water quality protection strategy in NC watersheds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US" altLang="en-US" sz="2400" dirty="0" smtClean="0"/>
          </a:p>
        </p:txBody>
      </p:sp>
      <p:pic>
        <p:nvPicPr>
          <p:cNvPr id="40964" name="Picture 3" descr="Generic_stream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74" y="7498314"/>
            <a:ext cx="31718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0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51600" y="198782"/>
            <a:ext cx="7772400" cy="1206500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0" y="1083906"/>
            <a:ext cx="9250017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Overall, research indicates most buffer functions </a:t>
            </a:r>
            <a:r>
              <a:rPr lang="en-US" dirty="0"/>
              <a:t>approach a maximum at or above 100 feet and start to diminish at different </a:t>
            </a:r>
            <a:r>
              <a:rPr lang="en-US" dirty="0" smtClean="0"/>
              <a:t>rates as buffers widths get more narrow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2400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/>
              <a:t>Reduction in the 50 </a:t>
            </a:r>
            <a:r>
              <a:rPr lang="en-US" altLang="en-US" sz="2400" dirty="0" err="1" smtClean="0"/>
              <a:t>ft</a:t>
            </a:r>
            <a:r>
              <a:rPr lang="en-US" altLang="en-US" sz="2400" dirty="0" smtClean="0"/>
              <a:t> width requirement could significantly reduce the effectiveness in N removal (less treatment area) and sediment removal (particularly on lands with higher slopes).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US" altLang="en-US" sz="2400" dirty="0" smtClean="0"/>
          </a:p>
        </p:txBody>
      </p:sp>
      <p:pic>
        <p:nvPicPr>
          <p:cNvPr id="40964" name="Picture 3" descr="Generic_stream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44" y="3974343"/>
            <a:ext cx="3805513" cy="288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7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0210"/>
            <a:ext cx="8229600" cy="1068387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91054" y="5762078"/>
            <a:ext cx="82296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</a:t>
            </a:r>
            <a:r>
              <a:rPr lang="en-US" dirty="0" smtClean="0"/>
              <a:t>ike_burchell@ncsu.edu</a:t>
            </a:r>
            <a:endParaRPr lang="en-US" dirty="0"/>
          </a:p>
        </p:txBody>
      </p:sp>
      <p:pic>
        <p:nvPicPr>
          <p:cNvPr id="5" name="Picture 2" descr="C:\Users\bae\Downloads\20150624_145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417" y="1840811"/>
            <a:ext cx="6198334" cy="34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2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7538" y="199040"/>
            <a:ext cx="7772400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Riparian Buffers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89407" y="1263650"/>
            <a:ext cx="7772400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Vegetated streamside corridors (either protected or restored) meant to protect stream ecological functions and downstream water quality</a:t>
            </a:r>
          </a:p>
        </p:txBody>
      </p:sp>
      <p:pic>
        <p:nvPicPr>
          <p:cNvPr id="6148" name="Picture 19" descr="brint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14" y="2705207"/>
            <a:ext cx="5818828" cy="376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72467" y="6466114"/>
            <a:ext cx="208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dirty="0"/>
              <a:t>www.ifgene.org </a:t>
            </a:r>
          </a:p>
        </p:txBody>
      </p:sp>
    </p:spTree>
    <p:extLst>
      <p:ext uri="{BB962C8B-B14F-4D97-AF65-F5344CB8AC3E}">
        <p14:creationId xmlns:p14="http://schemas.microsoft.com/office/powerpoint/2010/main" val="37968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62966"/>
            <a:ext cx="73152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7171" name="Straight Connector 5"/>
          <p:cNvCxnSpPr>
            <a:cxnSpLocks noChangeShapeType="1"/>
          </p:cNvCxnSpPr>
          <p:nvPr/>
        </p:nvCxnSpPr>
        <p:spPr bwMode="auto">
          <a:xfrm>
            <a:off x="7101846" y="2520279"/>
            <a:ext cx="0" cy="3810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955675" y="5005374"/>
            <a:ext cx="7315200" cy="1247775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Char char="¨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071" y="5524345"/>
            <a:ext cx="9267825" cy="889000"/>
          </a:xfrm>
        </p:spPr>
        <p:txBody>
          <a:bodyPr/>
          <a:lstStyle/>
          <a:p>
            <a:pPr algn="l"/>
            <a:r>
              <a:rPr lang="en-US" altLang="en-US" sz="2400" dirty="0" smtClean="0"/>
              <a:t>20 </a:t>
            </a:r>
            <a:r>
              <a:rPr lang="en-US" altLang="en-US" sz="2400" dirty="0" err="1" smtClean="0"/>
              <a:t>yrs</a:t>
            </a:r>
            <a:r>
              <a:rPr lang="en-US" altLang="en-US" sz="2400" dirty="0" smtClean="0"/>
              <a:t> ago, buffer experts (national and NC State) plus state officials joined to determine realistic buffer width to minimize land to put into buffers</a:t>
            </a:r>
            <a:br>
              <a:rPr lang="en-US" altLang="en-US" sz="2400" dirty="0" smtClean="0"/>
            </a:b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Result = 50 feet, two zone buffer</a:t>
            </a:r>
            <a:r>
              <a:rPr lang="en-US" altLang="en-US" sz="2800" dirty="0" smtClean="0">
                <a:solidFill>
                  <a:schemeClr val="tx1"/>
                </a:solidFill>
              </a:rPr>
              <a:t/>
            </a:r>
            <a:br>
              <a:rPr lang="en-US" altLang="en-US" sz="2800" dirty="0" smtClean="0">
                <a:solidFill>
                  <a:schemeClr val="tx1"/>
                </a:solidFill>
              </a:rPr>
            </a:br>
            <a:endParaRPr lang="en-US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32729" y="273966"/>
            <a:ext cx="934278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3000" b="1" kern="0" dirty="0" smtClean="0">
                <a:solidFill>
                  <a:schemeClr val="tx1"/>
                </a:solidFill>
              </a:rPr>
              <a:t>NRCS ideal buffer design to achieve multiple functions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9818" y="978300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Floodplain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979683" y="1347632"/>
            <a:ext cx="31215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7538" y="660400"/>
            <a:ext cx="7772400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Research has shown buffers can provide 4 functions</a:t>
            </a:r>
          </a:p>
        </p:txBody>
      </p:sp>
      <p:pic>
        <p:nvPicPr>
          <p:cNvPr id="5" name="Picture 2" descr="Forested riparian buffers protect wildlife habitat, water quality. Photo courtesy USDA NRC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59" y="1866900"/>
            <a:ext cx="2857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0" y="603162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sz="1200" b="1" dirty="0"/>
              <a:t>http://www.mda.state.mn.us/protecting/conservation/practices/bufferforested.aspx</a:t>
            </a:r>
          </a:p>
        </p:txBody>
      </p:sp>
    </p:spTree>
    <p:extLst>
      <p:ext uri="{BB962C8B-B14F-4D97-AF65-F5344CB8AC3E}">
        <p14:creationId xmlns:p14="http://schemas.microsoft.com/office/powerpoint/2010/main" val="11534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7538" y="57150"/>
            <a:ext cx="7772400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1.  Protect stream structure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18088" y="1106488"/>
            <a:ext cx="8720959" cy="4495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Vegetation within the buffer slows surface water down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Roots near stream stabilize banks (particularly in bends)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Slower runoff+ reinforced streambanks = less erosion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Less streambank erosion = less sediment loss downstream</a:t>
            </a:r>
          </a:p>
        </p:txBody>
      </p:sp>
      <p:pic>
        <p:nvPicPr>
          <p:cNvPr id="4" name="Picture 8" descr="http://www.rcrca.com/images/BMPS/Streambank%20befo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8" y="3179378"/>
            <a:ext cx="3928241" cy="29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028950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7537" y="57150"/>
            <a:ext cx="8121513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2.  Enhance aquatic environment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106488"/>
            <a:ext cx="4890052" cy="548349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Tree canopy provides shade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Temp control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Higher oxygen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Controls algae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Leaf litter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Carbon and organic nutrients (energy for food web)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Habitat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altLang="en-US" dirty="0"/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Coarse woody debris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 smtClean="0"/>
              <a:t>Habitat 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52" y="3515710"/>
            <a:ext cx="4456387" cy="3342290"/>
          </a:xfrm>
          <a:prstGeom prst="rect">
            <a:avLst/>
          </a:prstGeom>
        </p:spPr>
      </p:pic>
      <p:pic>
        <p:nvPicPr>
          <p:cNvPr id="3074" name="Picture 2" descr="C:\Users\bae\Downloads\Befor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52" y="936076"/>
            <a:ext cx="4389822" cy="24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8258" y="4828113"/>
            <a:ext cx="1595093" cy="119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8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4388"/>
            <a:ext cx="8229600" cy="1068387"/>
          </a:xfrm>
        </p:spPr>
        <p:txBody>
          <a:bodyPr>
            <a:normAutofit/>
          </a:bodyPr>
          <a:lstStyle/>
          <a:p>
            <a:r>
              <a:rPr lang="en-US" dirty="0" smtClean="0"/>
              <a:t>Temperature - Forested Riparian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       Effects of </a:t>
            </a:r>
            <a:r>
              <a:rPr lang="en-US" sz="2000" dirty="0" err="1" smtClean="0"/>
              <a:t>Clearcut</a:t>
            </a:r>
            <a:r>
              <a:rPr lang="en-US" sz="2000" dirty="0" smtClean="0"/>
              <a:t> Timber Harvesting on stream temperature </a:t>
            </a:r>
            <a:endParaRPr lang="en-US" sz="2000" dirty="0"/>
          </a:p>
        </p:txBody>
      </p:sp>
      <p:pic>
        <p:nvPicPr>
          <p:cNvPr id="4" name="Picture 3" descr="hp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7696200" cy="430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7322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Lloyd Swift, US Forest Service </a:t>
            </a:r>
            <a:r>
              <a:rPr lang="en-US" sz="1600" dirty="0" err="1" smtClean="0"/>
              <a:t>Coweeta</a:t>
            </a:r>
            <a:r>
              <a:rPr lang="en-US" sz="1600" dirty="0" smtClean="0"/>
              <a:t> Hydrologic Laboratory – 135 ac </a:t>
            </a:r>
            <a:r>
              <a:rPr lang="en-US" sz="1600" dirty="0" err="1" smtClean="0"/>
              <a:t>clearcut</a:t>
            </a:r>
            <a:r>
              <a:rPr lang="en-US" sz="1600" dirty="0" smtClean="0"/>
              <a:t> in mixed hardwood forest, 40 ft wide riparian buffer, N-S oriented first order stream, Pisgah National Forest near Brevard, NC</a:t>
            </a:r>
            <a:endParaRPr lang="en-US" sz="1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79683" y="2648607"/>
            <a:ext cx="50134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535917" y="2648607"/>
            <a:ext cx="15766" cy="1608083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97447" y="326798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10⁰ 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67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70240" y="503238"/>
            <a:ext cx="8121513" cy="12065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3.  Reduce sediment and phosphorus from </a:t>
            </a:r>
            <a:r>
              <a:rPr lang="en-US" altLang="en-US" b="1" u="sng" dirty="0" smtClean="0">
                <a:solidFill>
                  <a:schemeClr val="tx1"/>
                </a:solidFill>
              </a:rPr>
              <a:t>surface runoff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0" y="2186225"/>
            <a:ext cx="4508576" cy="28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274" y="4005085"/>
            <a:ext cx="4040073" cy="26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ncstate-ppt-template-horizontal-left-logo (1)</Template>
  <TotalTime>1927</TotalTime>
  <Words>985</Words>
  <Application>Microsoft Office PowerPoint</Application>
  <PresentationFormat>On-screen Show (4:3)</PresentationFormat>
  <Paragraphs>208</Paragraphs>
  <Slides>25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Calibri</vt:lpstr>
      <vt:lpstr>Symbol</vt:lpstr>
      <vt:lpstr>Times New Roman</vt:lpstr>
      <vt:lpstr>Verdana</vt:lpstr>
      <vt:lpstr>Wingdings</vt:lpstr>
      <vt:lpstr>NCStateU-horizontal-left-logo</vt:lpstr>
      <vt:lpstr>Clip</vt:lpstr>
      <vt:lpstr>Microsoft Excel Chart</vt:lpstr>
      <vt:lpstr>Riparian Buffers for  Water Resource Protection</vt:lpstr>
      <vt:lpstr>Riparian Areas</vt:lpstr>
      <vt:lpstr>Riparian Buffers</vt:lpstr>
      <vt:lpstr>20 yrs ago, buffer experts (national and NC State) plus state officials joined to determine realistic buffer width to minimize land to put into buffers  Result = 50 feet, two zone buffer </vt:lpstr>
      <vt:lpstr>Research has shown buffers can provide 4 functions</vt:lpstr>
      <vt:lpstr>1.  Protect stream structure</vt:lpstr>
      <vt:lpstr>2.  Enhance aquatic environment</vt:lpstr>
      <vt:lpstr>Temperature - Forested Riparian Areas</vt:lpstr>
      <vt:lpstr>3.  Reduce sediment and phosphorus from surface runoff</vt:lpstr>
      <vt:lpstr>PowerPoint Presentation</vt:lpstr>
      <vt:lpstr>PowerPoint Presentation</vt:lpstr>
      <vt:lpstr>Other analysis on sediment Predictive models</vt:lpstr>
      <vt:lpstr>PowerPoint Presentation</vt:lpstr>
      <vt:lpstr>4.  Reduce nitrate-nitrogen from groundwater before it discharges to the stream</vt:lpstr>
      <vt:lpstr>PowerPoint Presentation</vt:lpstr>
      <vt:lpstr>PowerPoint Presentation</vt:lpstr>
      <vt:lpstr>PowerPoint Presentation</vt:lpstr>
      <vt:lpstr>Other analysis on nitrogen removal Note: Surface+subsurface contributions</vt:lpstr>
      <vt:lpstr>PowerPoint Presentation</vt:lpstr>
      <vt:lpstr>Site 1</vt:lpstr>
      <vt:lpstr>PowerPoint Presentation</vt:lpstr>
      <vt:lpstr>Site 2 – Elevation cross section </vt:lpstr>
      <vt:lpstr>Conclusions</vt:lpstr>
      <vt:lpstr>Conclusions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mrburche</dc:creator>
  <cp:lastModifiedBy>Huisman, John</cp:lastModifiedBy>
  <cp:revision>116</cp:revision>
  <cp:lastPrinted>2016-03-09T01:29:22Z</cp:lastPrinted>
  <dcterms:created xsi:type="dcterms:W3CDTF">2015-07-24T20:10:24Z</dcterms:created>
  <dcterms:modified xsi:type="dcterms:W3CDTF">2016-03-09T15:18:04Z</dcterms:modified>
</cp:coreProperties>
</file>